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70" r:id="rId9"/>
    <p:sldId id="264" r:id="rId10"/>
    <p:sldId id="272" r:id="rId11"/>
    <p:sldId id="275" r:id="rId12"/>
    <p:sldId id="273" r:id="rId13"/>
    <p:sldId id="277" r:id="rId14"/>
    <p:sldId id="280" r:id="rId15"/>
    <p:sldId id="279" r:id="rId16"/>
    <p:sldId id="278" r:id="rId17"/>
    <p:sldId id="26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355"/>
    <a:srgbClr val="7FB5C8"/>
    <a:srgbClr val="62FF7A"/>
    <a:srgbClr val="BEC872"/>
    <a:srgbClr val="44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EEDFB-8022-3143-B4DC-DC3F1D909787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04716065-BA55-CB47-B5E6-6203FD2B57A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 dirty="0"/>
        </a:p>
        <a:p>
          <a:r>
            <a:rPr lang="es-ES" sz="2400" dirty="0"/>
            <a:t>Modelo lineal </a:t>
          </a:r>
        </a:p>
        <a:p>
          <a:r>
            <a:rPr lang="es-ES" sz="1800" dirty="0"/>
            <a:t>Extraer - Fabricar - Tirar</a:t>
          </a:r>
        </a:p>
        <a:p>
          <a:endParaRPr lang="es-ES" sz="1800" dirty="0"/>
        </a:p>
      </dgm:t>
    </dgm:pt>
    <dgm:pt modelId="{5BE0FD22-A82F-8B47-875E-B50AD478AC78}" type="parTrans" cxnId="{A93FE3E9-E8DC-8444-A063-23244FEAB59A}">
      <dgm:prSet/>
      <dgm:spPr/>
      <dgm:t>
        <a:bodyPr/>
        <a:lstStyle/>
        <a:p>
          <a:endParaRPr lang="es-ES"/>
        </a:p>
      </dgm:t>
    </dgm:pt>
    <dgm:pt modelId="{157311EF-2326-F84D-B814-AFEEB2DF69C4}" type="sibTrans" cxnId="{A93FE3E9-E8DC-8444-A063-23244FEAB59A}">
      <dgm:prSet/>
      <dgm:spPr>
        <a:solidFill>
          <a:srgbClr val="7FB5C8"/>
        </a:solidFill>
      </dgm:spPr>
      <dgm:t>
        <a:bodyPr/>
        <a:lstStyle/>
        <a:p>
          <a:endParaRPr lang="es-ES" dirty="0">
            <a:solidFill>
              <a:srgbClr val="7FB5C8"/>
            </a:solidFill>
          </a:endParaRPr>
        </a:p>
      </dgm:t>
    </dgm:pt>
    <dgm:pt modelId="{D8822F93-1C74-AA4B-BB19-8DA8F9D0F47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 dirty="0"/>
        </a:p>
        <a:p>
          <a:r>
            <a:rPr lang="es-ES" sz="1800" dirty="0"/>
            <a:t>Potenciación del consumo</a:t>
          </a:r>
        </a:p>
        <a:p>
          <a:r>
            <a:rPr lang="es-ES" sz="1800" dirty="0"/>
            <a:t>Y</a:t>
          </a:r>
        </a:p>
        <a:p>
          <a:r>
            <a:rPr lang="es-ES" sz="1800" dirty="0"/>
            <a:t>Presión sobre los recursos naturales</a:t>
          </a:r>
        </a:p>
      </dgm:t>
    </dgm:pt>
    <dgm:pt modelId="{C04002E0-090D-604A-9CEA-ADB88BDCD051}" type="parTrans" cxnId="{4A4D83C7-AEB0-B147-8AEA-6B48519F74AB}">
      <dgm:prSet/>
      <dgm:spPr/>
      <dgm:t>
        <a:bodyPr/>
        <a:lstStyle/>
        <a:p>
          <a:endParaRPr lang="es-ES"/>
        </a:p>
      </dgm:t>
    </dgm:pt>
    <dgm:pt modelId="{57083D36-0F60-0E46-A4CC-1720C27B828C}" type="sibTrans" cxnId="{4A4D83C7-AEB0-B147-8AEA-6B48519F74AB}">
      <dgm:prSet/>
      <dgm:spPr>
        <a:solidFill>
          <a:srgbClr val="7FB5C8"/>
        </a:solidFill>
      </dgm:spPr>
      <dgm:t>
        <a:bodyPr/>
        <a:lstStyle/>
        <a:p>
          <a:endParaRPr lang="es-ES" dirty="0"/>
        </a:p>
      </dgm:t>
    </dgm:pt>
    <dgm:pt modelId="{7DA14A85-0FA7-204C-9EB2-AF44ED47C66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2000" dirty="0"/>
        </a:p>
        <a:p>
          <a:r>
            <a:rPr lang="es-ES" sz="2000" dirty="0"/>
            <a:t>Impacto sobre el medio ambiente</a:t>
          </a:r>
        </a:p>
        <a:p>
          <a:endParaRPr lang="es-ES" sz="1700" dirty="0"/>
        </a:p>
      </dgm:t>
    </dgm:pt>
    <dgm:pt modelId="{EEF52437-90F8-824D-8994-E9F52F192E80}" type="parTrans" cxnId="{C8E4E09C-A576-4943-BB88-D2768DB9FB62}">
      <dgm:prSet/>
      <dgm:spPr/>
      <dgm:t>
        <a:bodyPr/>
        <a:lstStyle/>
        <a:p>
          <a:endParaRPr lang="es-ES"/>
        </a:p>
      </dgm:t>
    </dgm:pt>
    <dgm:pt modelId="{525F9A37-E6A2-7542-8177-A463FC6D2C49}" type="sibTrans" cxnId="{C8E4E09C-A576-4943-BB88-D2768DB9FB62}">
      <dgm:prSet/>
      <dgm:spPr/>
      <dgm:t>
        <a:bodyPr/>
        <a:lstStyle/>
        <a:p>
          <a:endParaRPr lang="es-ES"/>
        </a:p>
      </dgm:t>
    </dgm:pt>
    <dgm:pt modelId="{29818DB9-4BD2-2D43-B568-B8F06C566AAD}" type="pres">
      <dgm:prSet presAssocID="{3EDEEDFB-8022-3143-B4DC-DC3F1D909787}" presName="linearFlow" presStyleCnt="0">
        <dgm:presLayoutVars>
          <dgm:dir/>
          <dgm:resizeHandles val="exact"/>
        </dgm:presLayoutVars>
      </dgm:prSet>
      <dgm:spPr/>
    </dgm:pt>
    <dgm:pt modelId="{313ADC49-5630-8B4B-B9B6-9055A3DE9C76}" type="pres">
      <dgm:prSet presAssocID="{04716065-BA55-CB47-B5E6-6203FD2B57A3}" presName="node" presStyleLbl="node1" presStyleIdx="0" presStyleCnt="3" custLinFactNeighborX="-8303" custLinFactNeighborY="-1348">
        <dgm:presLayoutVars>
          <dgm:bulletEnabled val="1"/>
        </dgm:presLayoutVars>
      </dgm:prSet>
      <dgm:spPr/>
    </dgm:pt>
    <dgm:pt modelId="{7C0DA42D-77C1-ED46-8DA5-21A040388631}" type="pres">
      <dgm:prSet presAssocID="{157311EF-2326-F84D-B814-AFEEB2DF69C4}" presName="spacerL" presStyleCnt="0"/>
      <dgm:spPr/>
    </dgm:pt>
    <dgm:pt modelId="{B208B677-7D82-4042-93BF-29F50DFF903B}" type="pres">
      <dgm:prSet presAssocID="{157311EF-2326-F84D-B814-AFEEB2DF69C4}" presName="sibTrans" presStyleLbl="sibTrans2D1" presStyleIdx="0" presStyleCnt="2"/>
      <dgm:spPr/>
    </dgm:pt>
    <dgm:pt modelId="{2A9A1BC8-B584-EA45-9D0D-DB0B084DA2C7}" type="pres">
      <dgm:prSet presAssocID="{157311EF-2326-F84D-B814-AFEEB2DF69C4}" presName="spacerR" presStyleCnt="0"/>
      <dgm:spPr/>
    </dgm:pt>
    <dgm:pt modelId="{F4D3BA22-8363-AA49-BF18-CCCC84A97386}" type="pres">
      <dgm:prSet presAssocID="{D8822F93-1C74-AA4B-BB19-8DA8F9D0F474}" presName="node" presStyleLbl="node1" presStyleIdx="1" presStyleCnt="3">
        <dgm:presLayoutVars>
          <dgm:bulletEnabled val="1"/>
        </dgm:presLayoutVars>
      </dgm:prSet>
      <dgm:spPr/>
    </dgm:pt>
    <dgm:pt modelId="{3351E04F-EC37-9E47-A4D4-9813D8812528}" type="pres">
      <dgm:prSet presAssocID="{57083D36-0F60-0E46-A4CC-1720C27B828C}" presName="spacerL" presStyleCnt="0"/>
      <dgm:spPr/>
    </dgm:pt>
    <dgm:pt modelId="{47633BF1-A183-F34D-A75A-7DC6FDFBE511}" type="pres">
      <dgm:prSet presAssocID="{57083D36-0F60-0E46-A4CC-1720C27B828C}" presName="sibTrans" presStyleLbl="sibTrans2D1" presStyleIdx="1" presStyleCnt="2" custLinFactNeighborX="9241" custLinFactNeighborY="5720"/>
      <dgm:spPr/>
    </dgm:pt>
    <dgm:pt modelId="{915C65FF-6567-124E-A210-8557C7A6D44F}" type="pres">
      <dgm:prSet presAssocID="{57083D36-0F60-0E46-A4CC-1720C27B828C}" presName="spacerR" presStyleCnt="0"/>
      <dgm:spPr/>
    </dgm:pt>
    <dgm:pt modelId="{009589E8-E3D2-0C49-A34F-30C3A17A9917}" type="pres">
      <dgm:prSet presAssocID="{7DA14A85-0FA7-204C-9EB2-AF44ED47C66F}" presName="node" presStyleLbl="node1" presStyleIdx="2" presStyleCnt="3">
        <dgm:presLayoutVars>
          <dgm:bulletEnabled val="1"/>
        </dgm:presLayoutVars>
      </dgm:prSet>
      <dgm:spPr/>
    </dgm:pt>
  </dgm:ptLst>
  <dgm:cxnLst>
    <dgm:cxn modelId="{D84E2267-E40A-2E41-B5BE-08DA35E4746B}" type="presOf" srcId="{7DA14A85-0FA7-204C-9EB2-AF44ED47C66F}" destId="{009589E8-E3D2-0C49-A34F-30C3A17A9917}" srcOrd="0" destOrd="0" presId="urn:microsoft.com/office/officeart/2005/8/layout/equation1"/>
    <dgm:cxn modelId="{9A1CEA80-32BB-0A43-B28A-355FE6647D42}" type="presOf" srcId="{04716065-BA55-CB47-B5E6-6203FD2B57A3}" destId="{313ADC49-5630-8B4B-B9B6-9055A3DE9C76}" srcOrd="0" destOrd="0" presId="urn:microsoft.com/office/officeart/2005/8/layout/equation1"/>
    <dgm:cxn modelId="{6207BC95-5BDA-9C4E-802A-DCE3090DEE95}" type="presOf" srcId="{157311EF-2326-F84D-B814-AFEEB2DF69C4}" destId="{B208B677-7D82-4042-93BF-29F50DFF903B}" srcOrd="0" destOrd="0" presId="urn:microsoft.com/office/officeart/2005/8/layout/equation1"/>
    <dgm:cxn modelId="{37D10398-F7CA-A74E-95B6-3F033673B61C}" type="presOf" srcId="{3EDEEDFB-8022-3143-B4DC-DC3F1D909787}" destId="{29818DB9-4BD2-2D43-B568-B8F06C566AAD}" srcOrd="0" destOrd="0" presId="urn:microsoft.com/office/officeart/2005/8/layout/equation1"/>
    <dgm:cxn modelId="{C8E4E09C-A576-4943-BB88-D2768DB9FB62}" srcId="{3EDEEDFB-8022-3143-B4DC-DC3F1D909787}" destId="{7DA14A85-0FA7-204C-9EB2-AF44ED47C66F}" srcOrd="2" destOrd="0" parTransId="{EEF52437-90F8-824D-8994-E9F52F192E80}" sibTransId="{525F9A37-E6A2-7542-8177-A463FC6D2C49}"/>
    <dgm:cxn modelId="{08058BB1-2FB0-FD4E-A292-E5DABEC93CC1}" type="presOf" srcId="{57083D36-0F60-0E46-A4CC-1720C27B828C}" destId="{47633BF1-A183-F34D-A75A-7DC6FDFBE511}" srcOrd="0" destOrd="0" presId="urn:microsoft.com/office/officeart/2005/8/layout/equation1"/>
    <dgm:cxn modelId="{4A4D83C7-AEB0-B147-8AEA-6B48519F74AB}" srcId="{3EDEEDFB-8022-3143-B4DC-DC3F1D909787}" destId="{D8822F93-1C74-AA4B-BB19-8DA8F9D0F474}" srcOrd="1" destOrd="0" parTransId="{C04002E0-090D-604A-9CEA-ADB88BDCD051}" sibTransId="{57083D36-0F60-0E46-A4CC-1720C27B828C}"/>
    <dgm:cxn modelId="{A93FE3E9-E8DC-8444-A063-23244FEAB59A}" srcId="{3EDEEDFB-8022-3143-B4DC-DC3F1D909787}" destId="{04716065-BA55-CB47-B5E6-6203FD2B57A3}" srcOrd="0" destOrd="0" parTransId="{5BE0FD22-A82F-8B47-875E-B50AD478AC78}" sibTransId="{157311EF-2326-F84D-B814-AFEEB2DF69C4}"/>
    <dgm:cxn modelId="{0A2E0DF6-8E72-9A48-90A7-96C1F39ECBC5}" type="presOf" srcId="{D8822F93-1C74-AA4B-BB19-8DA8F9D0F474}" destId="{F4D3BA22-8363-AA49-BF18-CCCC84A97386}" srcOrd="0" destOrd="0" presId="urn:microsoft.com/office/officeart/2005/8/layout/equation1"/>
    <dgm:cxn modelId="{709E24AA-9691-9440-9F89-4AD4AF6A3374}" type="presParOf" srcId="{29818DB9-4BD2-2D43-B568-B8F06C566AAD}" destId="{313ADC49-5630-8B4B-B9B6-9055A3DE9C76}" srcOrd="0" destOrd="0" presId="urn:microsoft.com/office/officeart/2005/8/layout/equation1"/>
    <dgm:cxn modelId="{9AB2B500-FA46-E645-80B3-A16543B8BC51}" type="presParOf" srcId="{29818DB9-4BD2-2D43-B568-B8F06C566AAD}" destId="{7C0DA42D-77C1-ED46-8DA5-21A040388631}" srcOrd="1" destOrd="0" presId="urn:microsoft.com/office/officeart/2005/8/layout/equation1"/>
    <dgm:cxn modelId="{B8B02ED4-F15A-CD4E-B971-C44749C577C8}" type="presParOf" srcId="{29818DB9-4BD2-2D43-B568-B8F06C566AAD}" destId="{B208B677-7D82-4042-93BF-29F50DFF903B}" srcOrd="2" destOrd="0" presId="urn:microsoft.com/office/officeart/2005/8/layout/equation1"/>
    <dgm:cxn modelId="{02F06CF1-9E2A-2843-B88B-588401843F06}" type="presParOf" srcId="{29818DB9-4BD2-2D43-B568-B8F06C566AAD}" destId="{2A9A1BC8-B584-EA45-9D0D-DB0B084DA2C7}" srcOrd="3" destOrd="0" presId="urn:microsoft.com/office/officeart/2005/8/layout/equation1"/>
    <dgm:cxn modelId="{AEA3549F-1E25-6C49-B095-71AF0F68CD92}" type="presParOf" srcId="{29818DB9-4BD2-2D43-B568-B8F06C566AAD}" destId="{F4D3BA22-8363-AA49-BF18-CCCC84A97386}" srcOrd="4" destOrd="0" presId="urn:microsoft.com/office/officeart/2005/8/layout/equation1"/>
    <dgm:cxn modelId="{14EA1E74-115C-DD49-9D04-9D69F128B151}" type="presParOf" srcId="{29818DB9-4BD2-2D43-B568-B8F06C566AAD}" destId="{3351E04F-EC37-9E47-A4D4-9813D8812528}" srcOrd="5" destOrd="0" presId="urn:microsoft.com/office/officeart/2005/8/layout/equation1"/>
    <dgm:cxn modelId="{488B7D59-DA97-6947-B5B3-C41FD4983F32}" type="presParOf" srcId="{29818DB9-4BD2-2D43-B568-B8F06C566AAD}" destId="{47633BF1-A183-F34D-A75A-7DC6FDFBE511}" srcOrd="6" destOrd="0" presId="urn:microsoft.com/office/officeart/2005/8/layout/equation1"/>
    <dgm:cxn modelId="{B1FB01B6-715A-6549-9DAF-489B5971540F}" type="presParOf" srcId="{29818DB9-4BD2-2D43-B568-B8F06C566AAD}" destId="{915C65FF-6567-124E-A210-8557C7A6D44F}" srcOrd="7" destOrd="0" presId="urn:microsoft.com/office/officeart/2005/8/layout/equation1"/>
    <dgm:cxn modelId="{F816DCA3-5A09-3A46-8182-7247A539FD09}" type="presParOf" srcId="{29818DB9-4BD2-2D43-B568-B8F06C566AAD}" destId="{009589E8-E3D2-0C49-A34F-30C3A17A991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C8EFA-0850-0B4D-8058-AF59F3993F7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255EBF-8B3B-CD42-BB55-21F93379EE7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S" sz="2000" b="1" u="sng" dirty="0"/>
            <a:t>Objetivo principal </a:t>
          </a:r>
        </a:p>
        <a:p>
          <a:pPr algn="ctr"/>
          <a:r>
            <a:rPr lang="es-ES" sz="1900" dirty="0"/>
            <a:t>Conocer los beneficios que presenta el modelo de Economía Circular como estrategia y responsabilidad de una empresa, y su impacto positivo en la sociedad. </a:t>
          </a:r>
        </a:p>
      </dgm:t>
    </dgm:pt>
    <dgm:pt modelId="{F6B57505-3B4F-A94D-9A9E-E08C98444B85}" type="parTrans" cxnId="{DC8C1A9D-240C-9442-9437-2D568C3D1F2E}">
      <dgm:prSet/>
      <dgm:spPr/>
      <dgm:t>
        <a:bodyPr/>
        <a:lstStyle/>
        <a:p>
          <a:endParaRPr lang="es-ES"/>
        </a:p>
      </dgm:t>
    </dgm:pt>
    <dgm:pt modelId="{3ED99523-D948-1F4A-85DD-A7E0F25A1A63}" type="sibTrans" cxnId="{DC8C1A9D-240C-9442-9437-2D568C3D1F2E}">
      <dgm:prSet/>
      <dgm:spPr/>
      <dgm:t>
        <a:bodyPr/>
        <a:lstStyle/>
        <a:p>
          <a:endParaRPr lang="es-ES"/>
        </a:p>
      </dgm:t>
    </dgm:pt>
    <dgm:pt modelId="{0CC65DA4-17B4-3C4F-BC13-230694D1CC5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Estudiar la Economía Circular para contraponer este modelo con el actual modelo lineal.</a:t>
          </a:r>
        </a:p>
      </dgm:t>
    </dgm:pt>
    <dgm:pt modelId="{770C7CD1-1C25-BF49-AA68-1208FF0D7121}" type="parTrans" cxnId="{1F532B64-31DF-284C-AC40-58D460185DF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E293E6B9-1928-6C44-AA42-629E1323AB41}" type="sibTrans" cxnId="{1F532B64-31DF-284C-AC40-58D460185DF5}">
      <dgm:prSet/>
      <dgm:spPr/>
      <dgm:t>
        <a:bodyPr/>
        <a:lstStyle/>
        <a:p>
          <a:endParaRPr lang="es-ES"/>
        </a:p>
      </dgm:t>
    </dgm:pt>
    <dgm:pt modelId="{9DEE43B3-1AC5-314F-B44D-20A7C4FEAFA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Definir el papel de la Responsabilidad Social de la Empresa en la Economía Circular, profundizando en el sector del agua.</a:t>
          </a:r>
        </a:p>
      </dgm:t>
    </dgm:pt>
    <dgm:pt modelId="{E79A964A-A700-1344-956D-312A884B7403}" type="parTrans" cxnId="{82507F20-1F3C-A54F-AD4E-4D561175BFB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DDC7C393-867A-454D-8904-D24162BE5E7F}" type="sibTrans" cxnId="{82507F20-1F3C-A54F-AD4E-4D561175BFB6}">
      <dgm:prSet/>
      <dgm:spPr/>
      <dgm:t>
        <a:bodyPr/>
        <a:lstStyle/>
        <a:p>
          <a:endParaRPr lang="es-ES"/>
        </a:p>
      </dgm:t>
    </dgm:pt>
    <dgm:pt modelId="{6AA84AB1-643B-B942-84B4-8AE1D37F39D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Análisis de las estrategias de las CEMS, centrándonos en el modelo de economía Circular de EMASESA y su proyecto de Codigestión.</a:t>
          </a:r>
        </a:p>
      </dgm:t>
    </dgm:pt>
    <dgm:pt modelId="{7ABED7AB-14F7-AF48-B3C5-4A306B503BF9}" type="parTrans" cxnId="{1AA8235B-23AD-5D43-A82E-D405BD2E784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9CE0BFC9-719B-8340-943B-3DE128BF5319}" type="sibTrans" cxnId="{1AA8235B-23AD-5D43-A82E-D405BD2E784E}">
      <dgm:prSet/>
      <dgm:spPr/>
      <dgm:t>
        <a:bodyPr/>
        <a:lstStyle/>
        <a:p>
          <a:endParaRPr lang="es-ES"/>
        </a:p>
      </dgm:t>
    </dgm:pt>
    <dgm:pt modelId="{E5FADB42-C2B4-1345-86D9-FBC90E3DD59F}" type="pres">
      <dgm:prSet presAssocID="{EDCC8EFA-0850-0B4D-8058-AF59F3993F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0F408E-5FD0-914F-9130-8C3BF6235040}" type="pres">
      <dgm:prSet presAssocID="{21255EBF-8B3B-CD42-BB55-21F93379EE7D}" presName="centerShape" presStyleLbl="node0" presStyleIdx="0" presStyleCnt="1" custScaleX="134420" custScaleY="132221" custLinFactNeighborX="-636" custLinFactNeighborY="-3710"/>
      <dgm:spPr/>
    </dgm:pt>
    <dgm:pt modelId="{52B28093-4392-5046-8BDB-526295BE1283}" type="pres">
      <dgm:prSet presAssocID="{770C7CD1-1C25-BF49-AA68-1208FF0D7121}" presName="parTrans" presStyleLbl="bgSibTrans2D1" presStyleIdx="0" presStyleCnt="3"/>
      <dgm:spPr/>
    </dgm:pt>
    <dgm:pt modelId="{3892C9A2-32C5-034E-ACAA-288B60E0017B}" type="pres">
      <dgm:prSet presAssocID="{0CC65DA4-17B4-3C4F-BC13-230694D1CC5B}" presName="node" presStyleLbl="node1" presStyleIdx="0" presStyleCnt="3" custRadScaleRad="110743" custRadScaleInc="687">
        <dgm:presLayoutVars>
          <dgm:bulletEnabled val="1"/>
        </dgm:presLayoutVars>
      </dgm:prSet>
      <dgm:spPr/>
    </dgm:pt>
    <dgm:pt modelId="{F91E7FFD-F473-D843-A21D-43BFE6C0FE94}" type="pres">
      <dgm:prSet presAssocID="{E79A964A-A700-1344-956D-312A884B7403}" presName="parTrans" presStyleLbl="bgSibTrans2D1" presStyleIdx="1" presStyleCnt="3"/>
      <dgm:spPr/>
    </dgm:pt>
    <dgm:pt modelId="{4361CCAE-8DFA-E240-8651-D022C0C17342}" type="pres">
      <dgm:prSet presAssocID="{9DEE43B3-1AC5-314F-B44D-20A7C4FEAFA6}" presName="node" presStyleLbl="node1" presStyleIdx="1" presStyleCnt="3" custRadScaleRad="94592">
        <dgm:presLayoutVars>
          <dgm:bulletEnabled val="1"/>
        </dgm:presLayoutVars>
      </dgm:prSet>
      <dgm:spPr/>
    </dgm:pt>
    <dgm:pt modelId="{3BC9A954-C49D-584C-910A-5691EF861D07}" type="pres">
      <dgm:prSet presAssocID="{7ABED7AB-14F7-AF48-B3C5-4A306B503BF9}" presName="parTrans" presStyleLbl="bgSibTrans2D1" presStyleIdx="2" presStyleCnt="3"/>
      <dgm:spPr/>
    </dgm:pt>
    <dgm:pt modelId="{A59356E1-8AE9-2849-BF26-5EB0622F3B43}" type="pres">
      <dgm:prSet presAssocID="{6AA84AB1-643B-B942-84B4-8AE1D37F39DA}" presName="node" presStyleLbl="node1" presStyleIdx="2" presStyleCnt="3" custRadScaleRad="111189" custRadScaleInc="-415">
        <dgm:presLayoutVars>
          <dgm:bulletEnabled val="1"/>
        </dgm:presLayoutVars>
      </dgm:prSet>
      <dgm:spPr/>
    </dgm:pt>
  </dgm:ptLst>
  <dgm:cxnLst>
    <dgm:cxn modelId="{1474B30F-E62F-0149-9897-4BCBF7897817}" type="presOf" srcId="{7ABED7AB-14F7-AF48-B3C5-4A306B503BF9}" destId="{3BC9A954-C49D-584C-910A-5691EF861D07}" srcOrd="0" destOrd="0" presId="urn:microsoft.com/office/officeart/2005/8/layout/radial4"/>
    <dgm:cxn modelId="{82507F20-1F3C-A54F-AD4E-4D561175BFB6}" srcId="{21255EBF-8B3B-CD42-BB55-21F93379EE7D}" destId="{9DEE43B3-1AC5-314F-B44D-20A7C4FEAFA6}" srcOrd="1" destOrd="0" parTransId="{E79A964A-A700-1344-956D-312A884B7403}" sibTransId="{DDC7C393-867A-454D-8904-D24162BE5E7F}"/>
    <dgm:cxn modelId="{8765D22B-6AAC-DF4C-8475-F69E840086EE}" type="presOf" srcId="{770C7CD1-1C25-BF49-AA68-1208FF0D7121}" destId="{52B28093-4392-5046-8BDB-526295BE1283}" srcOrd="0" destOrd="0" presId="urn:microsoft.com/office/officeart/2005/8/layout/radial4"/>
    <dgm:cxn modelId="{80530556-22D7-DF40-A3C7-A875240A8D19}" type="presOf" srcId="{0CC65DA4-17B4-3C4F-BC13-230694D1CC5B}" destId="{3892C9A2-32C5-034E-ACAA-288B60E0017B}" srcOrd="0" destOrd="0" presId="urn:microsoft.com/office/officeart/2005/8/layout/radial4"/>
    <dgm:cxn modelId="{1AA8235B-23AD-5D43-A82E-D405BD2E784E}" srcId="{21255EBF-8B3B-CD42-BB55-21F93379EE7D}" destId="{6AA84AB1-643B-B942-84B4-8AE1D37F39DA}" srcOrd="2" destOrd="0" parTransId="{7ABED7AB-14F7-AF48-B3C5-4A306B503BF9}" sibTransId="{9CE0BFC9-719B-8340-943B-3DE128BF5319}"/>
    <dgm:cxn modelId="{1F532B64-31DF-284C-AC40-58D460185DF5}" srcId="{21255EBF-8B3B-CD42-BB55-21F93379EE7D}" destId="{0CC65DA4-17B4-3C4F-BC13-230694D1CC5B}" srcOrd="0" destOrd="0" parTransId="{770C7CD1-1C25-BF49-AA68-1208FF0D7121}" sibTransId="{E293E6B9-1928-6C44-AA42-629E1323AB41}"/>
    <dgm:cxn modelId="{68E18D64-AE94-EF49-AE94-8D7D27B5F5EF}" type="presOf" srcId="{9DEE43B3-1AC5-314F-B44D-20A7C4FEAFA6}" destId="{4361CCAE-8DFA-E240-8651-D022C0C17342}" srcOrd="0" destOrd="0" presId="urn:microsoft.com/office/officeart/2005/8/layout/radial4"/>
    <dgm:cxn modelId="{DB563376-AE84-2B49-838C-9EF75E2900F7}" type="presOf" srcId="{E79A964A-A700-1344-956D-312A884B7403}" destId="{F91E7FFD-F473-D843-A21D-43BFE6C0FE94}" srcOrd="0" destOrd="0" presId="urn:microsoft.com/office/officeart/2005/8/layout/radial4"/>
    <dgm:cxn modelId="{CD641C98-1F24-EF4D-BEE4-008617A7524C}" type="presOf" srcId="{21255EBF-8B3B-CD42-BB55-21F93379EE7D}" destId="{FA0F408E-5FD0-914F-9130-8C3BF6235040}" srcOrd="0" destOrd="0" presId="urn:microsoft.com/office/officeart/2005/8/layout/radial4"/>
    <dgm:cxn modelId="{DC8C1A9D-240C-9442-9437-2D568C3D1F2E}" srcId="{EDCC8EFA-0850-0B4D-8058-AF59F3993F7F}" destId="{21255EBF-8B3B-CD42-BB55-21F93379EE7D}" srcOrd="0" destOrd="0" parTransId="{F6B57505-3B4F-A94D-9A9E-E08C98444B85}" sibTransId="{3ED99523-D948-1F4A-85DD-A7E0F25A1A63}"/>
    <dgm:cxn modelId="{C07A97A6-2D31-3E48-9941-A5B8F3F69FB4}" type="presOf" srcId="{6AA84AB1-643B-B942-84B4-8AE1D37F39DA}" destId="{A59356E1-8AE9-2849-BF26-5EB0622F3B43}" srcOrd="0" destOrd="0" presId="urn:microsoft.com/office/officeart/2005/8/layout/radial4"/>
    <dgm:cxn modelId="{37BC77CE-1A18-CE4B-A357-806311D4A51E}" type="presOf" srcId="{EDCC8EFA-0850-0B4D-8058-AF59F3993F7F}" destId="{E5FADB42-C2B4-1345-86D9-FBC90E3DD59F}" srcOrd="0" destOrd="0" presId="urn:microsoft.com/office/officeart/2005/8/layout/radial4"/>
    <dgm:cxn modelId="{7ED1DFF1-5CA3-3A4C-86D3-A775CB9F6727}" type="presParOf" srcId="{E5FADB42-C2B4-1345-86D9-FBC90E3DD59F}" destId="{FA0F408E-5FD0-914F-9130-8C3BF6235040}" srcOrd="0" destOrd="0" presId="urn:microsoft.com/office/officeart/2005/8/layout/radial4"/>
    <dgm:cxn modelId="{5CB7CAE6-9BAF-6947-9A9C-DCEB652232B8}" type="presParOf" srcId="{E5FADB42-C2B4-1345-86D9-FBC90E3DD59F}" destId="{52B28093-4392-5046-8BDB-526295BE1283}" srcOrd="1" destOrd="0" presId="urn:microsoft.com/office/officeart/2005/8/layout/radial4"/>
    <dgm:cxn modelId="{DD0851FD-19F6-D541-AA30-4016842FE803}" type="presParOf" srcId="{E5FADB42-C2B4-1345-86D9-FBC90E3DD59F}" destId="{3892C9A2-32C5-034E-ACAA-288B60E0017B}" srcOrd="2" destOrd="0" presId="urn:microsoft.com/office/officeart/2005/8/layout/radial4"/>
    <dgm:cxn modelId="{3D5D6B0C-AFD8-7E43-9A58-1F3B853E0027}" type="presParOf" srcId="{E5FADB42-C2B4-1345-86D9-FBC90E3DD59F}" destId="{F91E7FFD-F473-D843-A21D-43BFE6C0FE94}" srcOrd="3" destOrd="0" presId="urn:microsoft.com/office/officeart/2005/8/layout/radial4"/>
    <dgm:cxn modelId="{4F68A8A8-4115-0843-8F74-2A8A115B9D01}" type="presParOf" srcId="{E5FADB42-C2B4-1345-86D9-FBC90E3DD59F}" destId="{4361CCAE-8DFA-E240-8651-D022C0C17342}" srcOrd="4" destOrd="0" presId="urn:microsoft.com/office/officeart/2005/8/layout/radial4"/>
    <dgm:cxn modelId="{BDEAE4E8-D5C5-8846-B6CD-8628DCAA5903}" type="presParOf" srcId="{E5FADB42-C2B4-1345-86D9-FBC90E3DD59F}" destId="{3BC9A954-C49D-584C-910A-5691EF861D07}" srcOrd="5" destOrd="0" presId="urn:microsoft.com/office/officeart/2005/8/layout/radial4"/>
    <dgm:cxn modelId="{95A36C3F-2AE7-8B4D-A3FD-DC31E3F6BBA3}" type="presParOf" srcId="{E5FADB42-C2B4-1345-86D9-FBC90E3DD59F}" destId="{A59356E1-8AE9-2849-BF26-5EB0622F3B4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8B557-8F68-C741-BE38-AD2A14F454A5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7CC834-2B1D-224F-B09F-D3C2E8059FB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Diseño</a:t>
          </a:r>
          <a:endParaRPr lang="es-ES" sz="1600" dirty="0"/>
        </a:p>
        <a:p>
          <a:endParaRPr lang="es-ES" sz="1600" dirty="0"/>
        </a:p>
        <a:p>
          <a:r>
            <a:rPr lang="es-ES" sz="1400" dirty="0"/>
            <a:t> </a:t>
          </a:r>
        </a:p>
      </dgm:t>
    </dgm:pt>
    <dgm:pt modelId="{8C5223E5-0539-DB4F-A210-7A8695424C8C}" type="parTrans" cxnId="{47651EC7-172B-4E46-ADC6-F295A4AF2E5A}">
      <dgm:prSet/>
      <dgm:spPr/>
      <dgm:t>
        <a:bodyPr/>
        <a:lstStyle/>
        <a:p>
          <a:endParaRPr lang="es-ES"/>
        </a:p>
      </dgm:t>
    </dgm:pt>
    <dgm:pt modelId="{1C0CD091-62F5-FC4C-B6EF-3CE5F87114ED}" type="sibTrans" cxnId="{47651EC7-172B-4E46-ADC6-F295A4AF2E5A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71029F84-E415-9F4D-86E1-40CC901FB67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s-ES" sz="1800" dirty="0"/>
            <a:t>Consumo, utilización, reutilización, reparación </a:t>
          </a:r>
        </a:p>
      </dgm:t>
    </dgm:pt>
    <dgm:pt modelId="{C754FCCC-6994-C84E-B68C-7236C457E14C}" type="parTrans" cxnId="{406799B1-EFA5-EF45-8DB2-AB275FC4ADEB}">
      <dgm:prSet/>
      <dgm:spPr/>
      <dgm:t>
        <a:bodyPr/>
        <a:lstStyle/>
        <a:p>
          <a:endParaRPr lang="es-ES"/>
        </a:p>
      </dgm:t>
    </dgm:pt>
    <dgm:pt modelId="{15892D60-534C-E74E-8228-EA576C86C1DD}" type="sibTrans" cxnId="{406799B1-EFA5-EF45-8DB2-AB275FC4ADE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6C3AE7B-49B8-A543-A494-9FFC8C26DC3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Recogida</a:t>
          </a:r>
        </a:p>
        <a:p>
          <a:endParaRPr lang="es-ES" sz="1500" dirty="0"/>
        </a:p>
        <a:p>
          <a:r>
            <a:rPr lang="es-ES" sz="1500" dirty="0"/>
            <a:t> </a:t>
          </a:r>
        </a:p>
      </dgm:t>
    </dgm:pt>
    <dgm:pt modelId="{FF52CF61-996C-1C47-A422-6267965FD2A7}" type="parTrans" cxnId="{F1D51EBA-DFF0-BB4A-ADB3-FF425A8D6F64}">
      <dgm:prSet/>
      <dgm:spPr/>
      <dgm:t>
        <a:bodyPr/>
        <a:lstStyle/>
        <a:p>
          <a:endParaRPr lang="es-ES"/>
        </a:p>
      </dgm:t>
    </dgm:pt>
    <dgm:pt modelId="{9C7BD514-1522-0040-945C-F97DB96F367F}" type="sibTrans" cxnId="{F1D51EBA-DFF0-BB4A-ADB3-FF425A8D6F6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EB150338-51A6-DF49-A149-F07EC4A30B3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Reciclado</a:t>
          </a:r>
        </a:p>
        <a:p>
          <a:endParaRPr lang="es-ES" sz="1600" dirty="0"/>
        </a:p>
        <a:p>
          <a:r>
            <a:rPr lang="es-ES" sz="1600" dirty="0"/>
            <a:t> </a:t>
          </a:r>
        </a:p>
      </dgm:t>
    </dgm:pt>
    <dgm:pt modelId="{A4037059-F439-6E4F-9B5B-9DF36057022A}" type="parTrans" cxnId="{774327AE-C884-1642-A564-3E3D13C19545}">
      <dgm:prSet/>
      <dgm:spPr/>
      <dgm:t>
        <a:bodyPr/>
        <a:lstStyle/>
        <a:p>
          <a:endParaRPr lang="es-ES"/>
        </a:p>
      </dgm:t>
    </dgm:pt>
    <dgm:pt modelId="{D2C6269B-DAC0-6744-B134-DDC07AD15D9E}" type="sibTrans" cxnId="{774327AE-C884-1642-A564-3E3D13C1954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75624CD6-B4CA-5845-A636-FB70D733361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Materias primas</a:t>
          </a:r>
        </a:p>
        <a:p>
          <a:r>
            <a:rPr lang="es-ES" sz="2000" dirty="0"/>
            <a:t> </a:t>
          </a:r>
        </a:p>
      </dgm:t>
    </dgm:pt>
    <dgm:pt modelId="{8D7234D0-5ADC-F84D-B66E-ABE8987E0D10}" type="parTrans" cxnId="{C6EC42AF-FBD2-A44A-AA94-39BEE5CE7C00}">
      <dgm:prSet/>
      <dgm:spPr/>
      <dgm:t>
        <a:bodyPr/>
        <a:lstStyle/>
        <a:p>
          <a:endParaRPr lang="es-ES"/>
        </a:p>
      </dgm:t>
    </dgm:pt>
    <dgm:pt modelId="{25326CD7-24B6-1842-8B59-65B87C2C8F4F}" type="sibTrans" cxnId="{C6EC42AF-FBD2-A44A-AA94-39BEE5CE7C00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672FB890-E3CA-F349-86FA-EB9B1E3B0D7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Producción y reelaboración </a:t>
          </a:r>
        </a:p>
        <a:p>
          <a:endParaRPr lang="es-ES" sz="1000" dirty="0"/>
        </a:p>
        <a:p>
          <a:endParaRPr lang="es-ES" sz="1000" dirty="0"/>
        </a:p>
        <a:p>
          <a:endParaRPr lang="es-ES" sz="1000" dirty="0"/>
        </a:p>
      </dgm:t>
    </dgm:pt>
    <dgm:pt modelId="{B8F94922-BC78-0A42-897F-5AAD4F5906F7}" type="parTrans" cxnId="{F5DCAECC-794C-EC49-90D8-7ABC9C137232}">
      <dgm:prSet/>
      <dgm:spPr/>
      <dgm:t>
        <a:bodyPr/>
        <a:lstStyle/>
        <a:p>
          <a:endParaRPr lang="es-ES"/>
        </a:p>
      </dgm:t>
    </dgm:pt>
    <dgm:pt modelId="{1330C46D-FD8B-4B47-9487-C93EEAA443D5}" type="sibTrans" cxnId="{F5DCAECC-794C-EC49-90D8-7ABC9C137232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84055E38-95B3-A24B-8C8A-F4974865CE7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Distribución </a:t>
          </a:r>
        </a:p>
        <a:p>
          <a:endParaRPr lang="es-ES" sz="1400" dirty="0"/>
        </a:p>
        <a:p>
          <a:endParaRPr lang="es-ES" sz="1400" dirty="0"/>
        </a:p>
      </dgm:t>
    </dgm:pt>
    <dgm:pt modelId="{A87A97C2-69BE-8546-8BF8-99FD056EB1FF}" type="parTrans" cxnId="{99DC6980-E5B7-9F46-8AF3-32C2A69502BF}">
      <dgm:prSet/>
      <dgm:spPr/>
      <dgm:t>
        <a:bodyPr/>
        <a:lstStyle/>
        <a:p>
          <a:endParaRPr lang="es-ES"/>
        </a:p>
      </dgm:t>
    </dgm:pt>
    <dgm:pt modelId="{988C919A-2FBE-B34A-8168-927C26763007}" type="sibTrans" cxnId="{99DC6980-E5B7-9F46-8AF3-32C2A69502B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B1935285-D66E-C74F-A85D-6D9BAD420481}" type="pres">
      <dgm:prSet presAssocID="{2568B557-8F68-C741-BE38-AD2A14F454A5}" presName="cycle" presStyleCnt="0">
        <dgm:presLayoutVars>
          <dgm:dir/>
          <dgm:resizeHandles val="exact"/>
        </dgm:presLayoutVars>
      </dgm:prSet>
      <dgm:spPr/>
    </dgm:pt>
    <dgm:pt modelId="{79575F09-6E11-4F4B-B8ED-421AE42F5E8A}" type="pres">
      <dgm:prSet presAssocID="{4E7CC834-2B1D-224F-B09F-D3C2E8059FB5}" presName="node" presStyleLbl="node1" presStyleIdx="0" presStyleCnt="7" custScaleX="133100" custScaleY="125584" custRadScaleRad="100002" custRadScaleInc="2009">
        <dgm:presLayoutVars>
          <dgm:bulletEnabled val="1"/>
        </dgm:presLayoutVars>
      </dgm:prSet>
      <dgm:spPr/>
    </dgm:pt>
    <dgm:pt modelId="{AA12BC4D-C0DA-C54C-B8F9-611B84E2DC11}" type="pres">
      <dgm:prSet presAssocID="{4E7CC834-2B1D-224F-B09F-D3C2E8059FB5}" presName="spNode" presStyleCnt="0"/>
      <dgm:spPr/>
    </dgm:pt>
    <dgm:pt modelId="{3F077EC1-A1EE-9B41-9748-BAC45F46D8A3}" type="pres">
      <dgm:prSet presAssocID="{1C0CD091-62F5-FC4C-B6EF-3CE5F87114ED}" presName="sibTrans" presStyleLbl="sibTrans1D1" presStyleIdx="0" presStyleCnt="7"/>
      <dgm:spPr/>
    </dgm:pt>
    <dgm:pt modelId="{D08BF281-62BA-EB4B-9011-3F719ED8BB17}" type="pres">
      <dgm:prSet presAssocID="{672FB890-E3CA-F349-86FA-EB9B1E3B0D74}" presName="node" presStyleLbl="node1" presStyleIdx="1" presStyleCnt="7" custScaleX="133100" custScaleY="133100">
        <dgm:presLayoutVars>
          <dgm:bulletEnabled val="1"/>
        </dgm:presLayoutVars>
      </dgm:prSet>
      <dgm:spPr/>
    </dgm:pt>
    <dgm:pt modelId="{BC4F08A4-DCEA-5F45-9C16-2E0B51553D61}" type="pres">
      <dgm:prSet presAssocID="{672FB890-E3CA-F349-86FA-EB9B1E3B0D74}" presName="spNode" presStyleCnt="0"/>
      <dgm:spPr/>
    </dgm:pt>
    <dgm:pt modelId="{C9F0766D-355E-9A41-9ACE-B0ADF9978F51}" type="pres">
      <dgm:prSet presAssocID="{1330C46D-FD8B-4B47-9487-C93EEAA443D5}" presName="sibTrans" presStyleLbl="sibTrans1D1" presStyleIdx="1" presStyleCnt="7"/>
      <dgm:spPr/>
    </dgm:pt>
    <dgm:pt modelId="{5A1ED3DF-6A86-BA43-A073-9774B5B5911F}" type="pres">
      <dgm:prSet presAssocID="{84055E38-95B3-A24B-8C8A-F4974865CE76}" presName="node" presStyleLbl="node1" presStyleIdx="2" presStyleCnt="7" custScaleX="121000" custScaleY="121000">
        <dgm:presLayoutVars>
          <dgm:bulletEnabled val="1"/>
        </dgm:presLayoutVars>
      </dgm:prSet>
      <dgm:spPr/>
    </dgm:pt>
    <dgm:pt modelId="{6D3FA227-CD7A-EB49-A087-F845840A109B}" type="pres">
      <dgm:prSet presAssocID="{84055E38-95B3-A24B-8C8A-F4974865CE76}" presName="spNode" presStyleCnt="0"/>
      <dgm:spPr/>
    </dgm:pt>
    <dgm:pt modelId="{1135A97C-9E5C-3C44-8E6A-267269D27C44}" type="pres">
      <dgm:prSet presAssocID="{988C919A-2FBE-B34A-8168-927C26763007}" presName="sibTrans" presStyleLbl="sibTrans1D1" presStyleIdx="2" presStyleCnt="7"/>
      <dgm:spPr/>
    </dgm:pt>
    <dgm:pt modelId="{FC5BD28B-7666-E44F-A4E3-D7BF0DE4F812}" type="pres">
      <dgm:prSet presAssocID="{71029F84-E415-9F4D-86E1-40CC901FB670}" presName="node" presStyleLbl="node1" presStyleIdx="3" presStyleCnt="7" custScaleX="125465" custScaleY="139524">
        <dgm:presLayoutVars>
          <dgm:bulletEnabled val="1"/>
        </dgm:presLayoutVars>
      </dgm:prSet>
      <dgm:spPr/>
    </dgm:pt>
    <dgm:pt modelId="{0855CB3D-F4C1-6143-9FBC-791705DE25D3}" type="pres">
      <dgm:prSet presAssocID="{71029F84-E415-9F4D-86E1-40CC901FB670}" presName="spNode" presStyleCnt="0"/>
      <dgm:spPr/>
    </dgm:pt>
    <dgm:pt modelId="{5C5D55E3-0CA1-6A42-A415-42EB1DE4FD0E}" type="pres">
      <dgm:prSet presAssocID="{15892D60-534C-E74E-8228-EA576C86C1DD}" presName="sibTrans" presStyleLbl="sibTrans1D1" presStyleIdx="3" presStyleCnt="7"/>
      <dgm:spPr/>
    </dgm:pt>
    <dgm:pt modelId="{704CAC4B-6A4B-4040-A536-3A0E5CACD2C5}" type="pres">
      <dgm:prSet presAssocID="{E6C3AE7B-49B8-A543-A494-9FFC8C26DC32}" presName="node" presStyleLbl="node1" presStyleIdx="4" presStyleCnt="7" custScaleX="121000" custScaleY="121000">
        <dgm:presLayoutVars>
          <dgm:bulletEnabled val="1"/>
        </dgm:presLayoutVars>
      </dgm:prSet>
      <dgm:spPr/>
    </dgm:pt>
    <dgm:pt modelId="{C8FD935D-D5E2-1C40-A969-FA836044A1DD}" type="pres">
      <dgm:prSet presAssocID="{E6C3AE7B-49B8-A543-A494-9FFC8C26DC32}" presName="spNode" presStyleCnt="0"/>
      <dgm:spPr/>
    </dgm:pt>
    <dgm:pt modelId="{DADD36FB-3692-BA41-B975-49B5E3328F90}" type="pres">
      <dgm:prSet presAssocID="{9C7BD514-1522-0040-945C-F97DB96F367F}" presName="sibTrans" presStyleLbl="sibTrans1D1" presStyleIdx="4" presStyleCnt="7"/>
      <dgm:spPr/>
    </dgm:pt>
    <dgm:pt modelId="{41B095A2-3460-FB48-9355-DB8CE5801B97}" type="pres">
      <dgm:prSet presAssocID="{EB150338-51A6-DF49-A149-F07EC4A30B33}" presName="node" presStyleLbl="node1" presStyleIdx="5" presStyleCnt="7" custScaleX="121000" custScaleY="121000">
        <dgm:presLayoutVars>
          <dgm:bulletEnabled val="1"/>
        </dgm:presLayoutVars>
      </dgm:prSet>
      <dgm:spPr/>
    </dgm:pt>
    <dgm:pt modelId="{88C0D577-5587-A042-B545-7DFE1277127B}" type="pres">
      <dgm:prSet presAssocID="{EB150338-51A6-DF49-A149-F07EC4A30B33}" presName="spNode" presStyleCnt="0"/>
      <dgm:spPr/>
    </dgm:pt>
    <dgm:pt modelId="{294B54D4-580A-8B40-9803-8F04942DC10E}" type="pres">
      <dgm:prSet presAssocID="{D2C6269B-DAC0-6744-B134-DDC07AD15D9E}" presName="sibTrans" presStyleLbl="sibTrans1D1" presStyleIdx="5" presStyleCnt="7"/>
      <dgm:spPr/>
    </dgm:pt>
    <dgm:pt modelId="{CB0DB5BC-8A91-3948-B464-0E235605B1CA}" type="pres">
      <dgm:prSet presAssocID="{75624CD6-B4CA-5845-A636-FB70D7333611}" presName="node" presStyleLbl="node1" presStyleIdx="6" presStyleCnt="7" custScaleX="121000" custScaleY="121000">
        <dgm:presLayoutVars>
          <dgm:bulletEnabled val="1"/>
        </dgm:presLayoutVars>
      </dgm:prSet>
      <dgm:spPr/>
    </dgm:pt>
    <dgm:pt modelId="{553952B5-9F78-F044-8D86-4FB1C610C848}" type="pres">
      <dgm:prSet presAssocID="{75624CD6-B4CA-5845-A636-FB70D7333611}" presName="spNode" presStyleCnt="0"/>
      <dgm:spPr/>
    </dgm:pt>
    <dgm:pt modelId="{A1F65D7F-8F7F-3F45-B5FF-92E0928C7E83}" type="pres">
      <dgm:prSet presAssocID="{25326CD7-24B6-1842-8B59-65B87C2C8F4F}" presName="sibTrans" presStyleLbl="sibTrans1D1" presStyleIdx="6" presStyleCnt="7"/>
      <dgm:spPr/>
    </dgm:pt>
  </dgm:ptLst>
  <dgm:cxnLst>
    <dgm:cxn modelId="{E4161217-D657-0749-AF2C-65C26D2664F2}" type="presOf" srcId="{75624CD6-B4CA-5845-A636-FB70D7333611}" destId="{CB0DB5BC-8A91-3948-B464-0E235605B1CA}" srcOrd="0" destOrd="0" presId="urn:microsoft.com/office/officeart/2005/8/layout/cycle5"/>
    <dgm:cxn modelId="{65E6CF3A-4DCB-BF4F-AA9D-8F5D4FAAB736}" type="presOf" srcId="{9C7BD514-1522-0040-945C-F97DB96F367F}" destId="{DADD36FB-3692-BA41-B975-49B5E3328F90}" srcOrd="0" destOrd="0" presId="urn:microsoft.com/office/officeart/2005/8/layout/cycle5"/>
    <dgm:cxn modelId="{2210F34B-145E-7244-8522-EFDCC728B0B7}" type="presOf" srcId="{EB150338-51A6-DF49-A149-F07EC4A30B33}" destId="{41B095A2-3460-FB48-9355-DB8CE5801B97}" srcOrd="0" destOrd="0" presId="urn:microsoft.com/office/officeart/2005/8/layout/cycle5"/>
    <dgm:cxn modelId="{12232B4D-D525-9D4A-A218-B90F071CD6F0}" type="presOf" srcId="{1330C46D-FD8B-4B47-9487-C93EEAA443D5}" destId="{C9F0766D-355E-9A41-9ACE-B0ADF9978F51}" srcOrd="0" destOrd="0" presId="urn:microsoft.com/office/officeart/2005/8/layout/cycle5"/>
    <dgm:cxn modelId="{99DC6980-E5B7-9F46-8AF3-32C2A69502BF}" srcId="{2568B557-8F68-C741-BE38-AD2A14F454A5}" destId="{84055E38-95B3-A24B-8C8A-F4974865CE76}" srcOrd="2" destOrd="0" parTransId="{A87A97C2-69BE-8546-8BF8-99FD056EB1FF}" sibTransId="{988C919A-2FBE-B34A-8168-927C26763007}"/>
    <dgm:cxn modelId="{3E178C8E-A289-B84C-A02C-C06AE55452B2}" type="presOf" srcId="{71029F84-E415-9F4D-86E1-40CC901FB670}" destId="{FC5BD28B-7666-E44F-A4E3-D7BF0DE4F812}" srcOrd="0" destOrd="0" presId="urn:microsoft.com/office/officeart/2005/8/layout/cycle5"/>
    <dgm:cxn modelId="{7FC5F28E-75B6-334E-9370-F3127867C9BD}" type="presOf" srcId="{988C919A-2FBE-B34A-8168-927C26763007}" destId="{1135A97C-9E5C-3C44-8E6A-267269D27C44}" srcOrd="0" destOrd="0" presId="urn:microsoft.com/office/officeart/2005/8/layout/cycle5"/>
    <dgm:cxn modelId="{AAD7F0A2-32E1-1B41-93A9-E03623065E57}" type="presOf" srcId="{15892D60-534C-E74E-8228-EA576C86C1DD}" destId="{5C5D55E3-0CA1-6A42-A415-42EB1DE4FD0E}" srcOrd="0" destOrd="0" presId="urn:microsoft.com/office/officeart/2005/8/layout/cycle5"/>
    <dgm:cxn modelId="{83F921A6-FC20-334A-8A62-7B502AADAAF1}" type="presOf" srcId="{D2C6269B-DAC0-6744-B134-DDC07AD15D9E}" destId="{294B54D4-580A-8B40-9803-8F04942DC10E}" srcOrd="0" destOrd="0" presId="urn:microsoft.com/office/officeart/2005/8/layout/cycle5"/>
    <dgm:cxn modelId="{73E68EAD-B72C-A940-AA4F-AC2E5F5D24D1}" type="presOf" srcId="{672FB890-E3CA-F349-86FA-EB9B1E3B0D74}" destId="{D08BF281-62BA-EB4B-9011-3F719ED8BB17}" srcOrd="0" destOrd="0" presId="urn:microsoft.com/office/officeart/2005/8/layout/cycle5"/>
    <dgm:cxn modelId="{774327AE-C884-1642-A564-3E3D13C19545}" srcId="{2568B557-8F68-C741-BE38-AD2A14F454A5}" destId="{EB150338-51A6-DF49-A149-F07EC4A30B33}" srcOrd="5" destOrd="0" parTransId="{A4037059-F439-6E4F-9B5B-9DF36057022A}" sibTransId="{D2C6269B-DAC0-6744-B134-DDC07AD15D9E}"/>
    <dgm:cxn modelId="{C6EC42AF-FBD2-A44A-AA94-39BEE5CE7C00}" srcId="{2568B557-8F68-C741-BE38-AD2A14F454A5}" destId="{75624CD6-B4CA-5845-A636-FB70D7333611}" srcOrd="6" destOrd="0" parTransId="{8D7234D0-5ADC-F84D-B66E-ABE8987E0D10}" sibTransId="{25326CD7-24B6-1842-8B59-65B87C2C8F4F}"/>
    <dgm:cxn modelId="{406799B1-EFA5-EF45-8DB2-AB275FC4ADEB}" srcId="{2568B557-8F68-C741-BE38-AD2A14F454A5}" destId="{71029F84-E415-9F4D-86E1-40CC901FB670}" srcOrd="3" destOrd="0" parTransId="{C754FCCC-6994-C84E-B68C-7236C457E14C}" sibTransId="{15892D60-534C-E74E-8228-EA576C86C1DD}"/>
    <dgm:cxn modelId="{27D2CBB5-060B-DC42-B19D-EC87141B1849}" type="presOf" srcId="{25326CD7-24B6-1842-8B59-65B87C2C8F4F}" destId="{A1F65D7F-8F7F-3F45-B5FF-92E0928C7E83}" srcOrd="0" destOrd="0" presId="urn:microsoft.com/office/officeart/2005/8/layout/cycle5"/>
    <dgm:cxn modelId="{F1D51EBA-DFF0-BB4A-ADB3-FF425A8D6F64}" srcId="{2568B557-8F68-C741-BE38-AD2A14F454A5}" destId="{E6C3AE7B-49B8-A543-A494-9FFC8C26DC32}" srcOrd="4" destOrd="0" parTransId="{FF52CF61-996C-1C47-A422-6267965FD2A7}" sibTransId="{9C7BD514-1522-0040-945C-F97DB96F367F}"/>
    <dgm:cxn modelId="{104E64BC-72B8-6F4F-9420-B52B9933FFD3}" type="presOf" srcId="{2568B557-8F68-C741-BE38-AD2A14F454A5}" destId="{B1935285-D66E-C74F-A85D-6D9BAD420481}" srcOrd="0" destOrd="0" presId="urn:microsoft.com/office/officeart/2005/8/layout/cycle5"/>
    <dgm:cxn modelId="{1D7304C3-7435-1E45-A7AC-2AB73448B632}" type="presOf" srcId="{84055E38-95B3-A24B-8C8A-F4974865CE76}" destId="{5A1ED3DF-6A86-BA43-A073-9774B5B5911F}" srcOrd="0" destOrd="0" presId="urn:microsoft.com/office/officeart/2005/8/layout/cycle5"/>
    <dgm:cxn modelId="{47651EC7-172B-4E46-ADC6-F295A4AF2E5A}" srcId="{2568B557-8F68-C741-BE38-AD2A14F454A5}" destId="{4E7CC834-2B1D-224F-B09F-D3C2E8059FB5}" srcOrd="0" destOrd="0" parTransId="{8C5223E5-0539-DB4F-A210-7A8695424C8C}" sibTransId="{1C0CD091-62F5-FC4C-B6EF-3CE5F87114ED}"/>
    <dgm:cxn modelId="{F5DCAECC-794C-EC49-90D8-7ABC9C137232}" srcId="{2568B557-8F68-C741-BE38-AD2A14F454A5}" destId="{672FB890-E3CA-F349-86FA-EB9B1E3B0D74}" srcOrd="1" destOrd="0" parTransId="{B8F94922-BC78-0A42-897F-5AAD4F5906F7}" sibTransId="{1330C46D-FD8B-4B47-9487-C93EEAA443D5}"/>
    <dgm:cxn modelId="{E9F2ACD8-81C9-2B4C-B727-289F09E1E6EE}" type="presOf" srcId="{E6C3AE7B-49B8-A543-A494-9FFC8C26DC32}" destId="{704CAC4B-6A4B-4040-A536-3A0E5CACD2C5}" srcOrd="0" destOrd="0" presId="urn:microsoft.com/office/officeart/2005/8/layout/cycle5"/>
    <dgm:cxn modelId="{849799DF-9699-4042-B5FD-E7C66158BEE6}" type="presOf" srcId="{1C0CD091-62F5-FC4C-B6EF-3CE5F87114ED}" destId="{3F077EC1-A1EE-9B41-9748-BAC45F46D8A3}" srcOrd="0" destOrd="0" presId="urn:microsoft.com/office/officeart/2005/8/layout/cycle5"/>
    <dgm:cxn modelId="{F6D831E1-DCB6-1A4B-B553-E7DC00DC828E}" type="presOf" srcId="{4E7CC834-2B1D-224F-B09F-D3C2E8059FB5}" destId="{79575F09-6E11-4F4B-B8ED-421AE42F5E8A}" srcOrd="0" destOrd="0" presId="urn:microsoft.com/office/officeart/2005/8/layout/cycle5"/>
    <dgm:cxn modelId="{0ED54545-16EE-2E4F-968B-263046986927}" type="presParOf" srcId="{B1935285-D66E-C74F-A85D-6D9BAD420481}" destId="{79575F09-6E11-4F4B-B8ED-421AE42F5E8A}" srcOrd="0" destOrd="0" presId="urn:microsoft.com/office/officeart/2005/8/layout/cycle5"/>
    <dgm:cxn modelId="{74FEF020-CEF4-4B4F-8880-222B295D0F5F}" type="presParOf" srcId="{B1935285-D66E-C74F-A85D-6D9BAD420481}" destId="{AA12BC4D-C0DA-C54C-B8F9-611B84E2DC11}" srcOrd="1" destOrd="0" presId="urn:microsoft.com/office/officeart/2005/8/layout/cycle5"/>
    <dgm:cxn modelId="{C1401E4E-6BB8-3E47-ADF1-4CFFD625C46E}" type="presParOf" srcId="{B1935285-D66E-C74F-A85D-6D9BAD420481}" destId="{3F077EC1-A1EE-9B41-9748-BAC45F46D8A3}" srcOrd="2" destOrd="0" presId="urn:microsoft.com/office/officeart/2005/8/layout/cycle5"/>
    <dgm:cxn modelId="{29E9125A-EB19-5840-962A-FA05059DA032}" type="presParOf" srcId="{B1935285-D66E-C74F-A85D-6D9BAD420481}" destId="{D08BF281-62BA-EB4B-9011-3F719ED8BB17}" srcOrd="3" destOrd="0" presId="urn:microsoft.com/office/officeart/2005/8/layout/cycle5"/>
    <dgm:cxn modelId="{3526D858-B8FC-AB41-9A03-18CBDD29D6EF}" type="presParOf" srcId="{B1935285-D66E-C74F-A85D-6D9BAD420481}" destId="{BC4F08A4-DCEA-5F45-9C16-2E0B51553D61}" srcOrd="4" destOrd="0" presId="urn:microsoft.com/office/officeart/2005/8/layout/cycle5"/>
    <dgm:cxn modelId="{91B658FD-E0BC-BF40-A2E5-78EF8F51CEF8}" type="presParOf" srcId="{B1935285-D66E-C74F-A85D-6D9BAD420481}" destId="{C9F0766D-355E-9A41-9ACE-B0ADF9978F51}" srcOrd="5" destOrd="0" presId="urn:microsoft.com/office/officeart/2005/8/layout/cycle5"/>
    <dgm:cxn modelId="{D9C5865F-73BD-B44C-878C-29651BB4075F}" type="presParOf" srcId="{B1935285-D66E-C74F-A85D-6D9BAD420481}" destId="{5A1ED3DF-6A86-BA43-A073-9774B5B5911F}" srcOrd="6" destOrd="0" presId="urn:microsoft.com/office/officeart/2005/8/layout/cycle5"/>
    <dgm:cxn modelId="{75AD323D-54C1-2E45-BA36-CF3FCDB25420}" type="presParOf" srcId="{B1935285-D66E-C74F-A85D-6D9BAD420481}" destId="{6D3FA227-CD7A-EB49-A087-F845840A109B}" srcOrd="7" destOrd="0" presId="urn:microsoft.com/office/officeart/2005/8/layout/cycle5"/>
    <dgm:cxn modelId="{555E1C70-F2CB-0447-85F7-EAABA82702E2}" type="presParOf" srcId="{B1935285-D66E-C74F-A85D-6D9BAD420481}" destId="{1135A97C-9E5C-3C44-8E6A-267269D27C44}" srcOrd="8" destOrd="0" presId="urn:microsoft.com/office/officeart/2005/8/layout/cycle5"/>
    <dgm:cxn modelId="{A774D06C-36C8-6549-8B13-EF6A65691D8C}" type="presParOf" srcId="{B1935285-D66E-C74F-A85D-6D9BAD420481}" destId="{FC5BD28B-7666-E44F-A4E3-D7BF0DE4F812}" srcOrd="9" destOrd="0" presId="urn:microsoft.com/office/officeart/2005/8/layout/cycle5"/>
    <dgm:cxn modelId="{83CEF6AC-E7FE-6045-8495-A0F61B5C7B65}" type="presParOf" srcId="{B1935285-D66E-C74F-A85D-6D9BAD420481}" destId="{0855CB3D-F4C1-6143-9FBC-791705DE25D3}" srcOrd="10" destOrd="0" presId="urn:microsoft.com/office/officeart/2005/8/layout/cycle5"/>
    <dgm:cxn modelId="{CDA27FFF-8E51-F141-B2A0-ACAA3194B045}" type="presParOf" srcId="{B1935285-D66E-C74F-A85D-6D9BAD420481}" destId="{5C5D55E3-0CA1-6A42-A415-42EB1DE4FD0E}" srcOrd="11" destOrd="0" presId="urn:microsoft.com/office/officeart/2005/8/layout/cycle5"/>
    <dgm:cxn modelId="{67589FD2-CFE0-E448-A6AE-266495C0D25B}" type="presParOf" srcId="{B1935285-D66E-C74F-A85D-6D9BAD420481}" destId="{704CAC4B-6A4B-4040-A536-3A0E5CACD2C5}" srcOrd="12" destOrd="0" presId="urn:microsoft.com/office/officeart/2005/8/layout/cycle5"/>
    <dgm:cxn modelId="{B73350F5-7BE1-9846-A710-ADFA1F60E627}" type="presParOf" srcId="{B1935285-D66E-C74F-A85D-6D9BAD420481}" destId="{C8FD935D-D5E2-1C40-A969-FA836044A1DD}" srcOrd="13" destOrd="0" presId="urn:microsoft.com/office/officeart/2005/8/layout/cycle5"/>
    <dgm:cxn modelId="{B63CFC53-0435-6A42-BFA3-1400931DB0AE}" type="presParOf" srcId="{B1935285-D66E-C74F-A85D-6D9BAD420481}" destId="{DADD36FB-3692-BA41-B975-49B5E3328F90}" srcOrd="14" destOrd="0" presId="urn:microsoft.com/office/officeart/2005/8/layout/cycle5"/>
    <dgm:cxn modelId="{D93CF83C-86F7-CB4B-947C-1CF76CD2C841}" type="presParOf" srcId="{B1935285-D66E-C74F-A85D-6D9BAD420481}" destId="{41B095A2-3460-FB48-9355-DB8CE5801B97}" srcOrd="15" destOrd="0" presId="urn:microsoft.com/office/officeart/2005/8/layout/cycle5"/>
    <dgm:cxn modelId="{FE0FF920-EC78-794F-B68A-7424EBF88512}" type="presParOf" srcId="{B1935285-D66E-C74F-A85D-6D9BAD420481}" destId="{88C0D577-5587-A042-B545-7DFE1277127B}" srcOrd="16" destOrd="0" presId="urn:microsoft.com/office/officeart/2005/8/layout/cycle5"/>
    <dgm:cxn modelId="{B807EF5E-C30E-494A-A497-34FD08C0228A}" type="presParOf" srcId="{B1935285-D66E-C74F-A85D-6D9BAD420481}" destId="{294B54D4-580A-8B40-9803-8F04942DC10E}" srcOrd="17" destOrd="0" presId="urn:microsoft.com/office/officeart/2005/8/layout/cycle5"/>
    <dgm:cxn modelId="{1681795F-6365-7641-A87E-0F3F9FEE0A44}" type="presParOf" srcId="{B1935285-D66E-C74F-A85D-6D9BAD420481}" destId="{CB0DB5BC-8A91-3948-B464-0E235605B1CA}" srcOrd="18" destOrd="0" presId="urn:microsoft.com/office/officeart/2005/8/layout/cycle5"/>
    <dgm:cxn modelId="{B55AF9DC-6D82-A240-A118-4258F696517F}" type="presParOf" srcId="{B1935285-D66E-C74F-A85D-6D9BAD420481}" destId="{553952B5-9F78-F044-8D86-4FB1C610C848}" srcOrd="19" destOrd="0" presId="urn:microsoft.com/office/officeart/2005/8/layout/cycle5"/>
    <dgm:cxn modelId="{FEB50BBD-4A8B-EE4A-BFB3-304BEBB88491}" type="presParOf" srcId="{B1935285-D66E-C74F-A85D-6D9BAD420481}" destId="{A1F65D7F-8F7F-3F45-B5FF-92E0928C7E83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0B5AD-3561-2346-B525-F19D41AD3287}" type="doc">
      <dgm:prSet loTypeId="urn:microsoft.com/office/officeart/2005/8/layout/bList2" loCatId="" qsTypeId="urn:microsoft.com/office/officeart/2005/8/quickstyle/simple1" qsCatId="simple" csTypeId="urn:microsoft.com/office/officeart/2005/8/colors/accent1_2" csCatId="accent1" phldr="1"/>
      <dgm:spPr/>
    </dgm:pt>
    <dgm:pt modelId="{92A7CD37-9079-8446-8037-093E285ECF8F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3200" dirty="0"/>
            <a:t>Ambientales</a:t>
          </a:r>
          <a:endParaRPr lang="es-ES" sz="3600" dirty="0"/>
        </a:p>
      </dgm:t>
    </dgm:pt>
    <dgm:pt modelId="{C1A77D07-6225-4844-9E37-26E6E2C4A9B5}" type="parTrans" cxnId="{302F7027-509F-CC48-BBDC-138AF9AEAEA2}">
      <dgm:prSet/>
      <dgm:spPr/>
      <dgm:t>
        <a:bodyPr/>
        <a:lstStyle/>
        <a:p>
          <a:endParaRPr lang="es-ES"/>
        </a:p>
      </dgm:t>
    </dgm:pt>
    <dgm:pt modelId="{17EE6AB5-3399-AD47-B2F2-0FC196381DEC}" type="sibTrans" cxnId="{302F7027-509F-CC48-BBDC-138AF9AEAEA2}">
      <dgm:prSet/>
      <dgm:spPr/>
      <dgm:t>
        <a:bodyPr/>
        <a:lstStyle/>
        <a:p>
          <a:endParaRPr lang="es-ES"/>
        </a:p>
      </dgm:t>
    </dgm:pt>
    <dgm:pt modelId="{450B4A07-5A61-0D46-850D-B8FBF526666D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3200" dirty="0"/>
            <a:t>Económicos</a:t>
          </a:r>
        </a:p>
      </dgm:t>
    </dgm:pt>
    <dgm:pt modelId="{E990CEF1-A2C7-BD49-BEDB-0918CCAF853E}" type="parTrans" cxnId="{E365D00D-9B09-DB4F-B598-E954BA8F78A2}">
      <dgm:prSet/>
      <dgm:spPr/>
      <dgm:t>
        <a:bodyPr/>
        <a:lstStyle/>
        <a:p>
          <a:endParaRPr lang="es-ES"/>
        </a:p>
      </dgm:t>
    </dgm:pt>
    <dgm:pt modelId="{8557C4BB-31C2-FA4A-A354-039838296434}" type="sibTrans" cxnId="{E365D00D-9B09-DB4F-B598-E954BA8F78A2}">
      <dgm:prSet/>
      <dgm:spPr/>
      <dgm:t>
        <a:bodyPr/>
        <a:lstStyle/>
        <a:p>
          <a:endParaRPr lang="es-ES"/>
        </a:p>
      </dgm:t>
    </dgm:pt>
    <dgm:pt modelId="{E9CC7445-FB14-2048-A1CD-9888C6134E4F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3200" dirty="0"/>
            <a:t>Sociales</a:t>
          </a:r>
          <a:endParaRPr lang="es-ES" sz="4800" dirty="0"/>
        </a:p>
      </dgm:t>
    </dgm:pt>
    <dgm:pt modelId="{4F8738BB-BB2F-5343-A197-1375A4F941C7}" type="parTrans" cxnId="{34D06157-1B9E-BB47-B90A-014E6DD91AD8}">
      <dgm:prSet/>
      <dgm:spPr/>
      <dgm:t>
        <a:bodyPr/>
        <a:lstStyle/>
        <a:p>
          <a:endParaRPr lang="es-ES"/>
        </a:p>
      </dgm:t>
    </dgm:pt>
    <dgm:pt modelId="{9CA817DC-6854-6E49-B2F5-5E5906F77E4F}" type="sibTrans" cxnId="{34D06157-1B9E-BB47-B90A-014E6DD91AD8}">
      <dgm:prSet/>
      <dgm:spPr/>
      <dgm:t>
        <a:bodyPr/>
        <a:lstStyle/>
        <a:p>
          <a:endParaRPr lang="es-ES"/>
        </a:p>
      </dgm:t>
    </dgm:pt>
    <dgm:pt modelId="{552BBCAB-26C6-6E49-9F5D-7044944DD311}" type="pres">
      <dgm:prSet presAssocID="{D660B5AD-3561-2346-B525-F19D41AD3287}" presName="diagram" presStyleCnt="0">
        <dgm:presLayoutVars>
          <dgm:dir/>
          <dgm:animLvl val="lvl"/>
          <dgm:resizeHandles val="exact"/>
        </dgm:presLayoutVars>
      </dgm:prSet>
      <dgm:spPr/>
    </dgm:pt>
    <dgm:pt modelId="{F741894F-A764-5442-9533-0116792E13CC}" type="pres">
      <dgm:prSet presAssocID="{92A7CD37-9079-8446-8037-093E285ECF8F}" presName="compNode" presStyleCnt="0"/>
      <dgm:spPr/>
    </dgm:pt>
    <dgm:pt modelId="{AA58E524-EC3E-6F4F-8B31-4E07FC89A313}" type="pres">
      <dgm:prSet presAssocID="{92A7CD37-9079-8446-8037-093E285ECF8F}" presName="childRect" presStyleLbl="bgAcc1" presStyleIdx="0" presStyleCnt="3" custScaleX="121000" custScaleY="121000" custLinFactNeighborX="2882" custLinFactNeighborY="-6071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C19CF4BC-8DBE-ED4A-B4C9-D0FC30984C9E}" type="pres">
      <dgm:prSet presAssocID="{92A7CD37-9079-8446-8037-093E285ECF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DC3F345-309F-5B4A-BE95-8E8111BB155D}" type="pres">
      <dgm:prSet presAssocID="{92A7CD37-9079-8446-8037-093E285ECF8F}" presName="parentRect" presStyleLbl="alignNode1" presStyleIdx="0" presStyleCnt="3" custScaleX="110000" custScaleY="97329" custLinFactNeighborX="2863" custLinFactNeighborY="-6038"/>
      <dgm:spPr/>
    </dgm:pt>
    <dgm:pt modelId="{F0D59A59-951B-104D-961C-C20F0FDE13A0}" type="pres">
      <dgm:prSet presAssocID="{92A7CD37-9079-8446-8037-093E285ECF8F}" presName="adorn" presStyleLbl="fgAccFollowNode1" presStyleIdx="0" presStyleCnt="3" custLinFactNeighborX="12678" custLinFactNeighborY="6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CC5F99F5-35B4-E14E-9061-C6DC7576B3B5}" type="pres">
      <dgm:prSet presAssocID="{17EE6AB5-3399-AD47-B2F2-0FC196381DEC}" presName="sibTrans" presStyleLbl="sibTrans2D1" presStyleIdx="0" presStyleCnt="0"/>
      <dgm:spPr/>
    </dgm:pt>
    <dgm:pt modelId="{2D3A2A12-4EA5-7E4E-B609-B814CE05B864}" type="pres">
      <dgm:prSet presAssocID="{450B4A07-5A61-0D46-850D-B8FBF526666D}" presName="compNode" presStyleCnt="0"/>
      <dgm:spPr/>
    </dgm:pt>
    <dgm:pt modelId="{6C85B8ED-9DEB-174A-AE93-5F79695349A0}" type="pres">
      <dgm:prSet presAssocID="{450B4A07-5A61-0D46-850D-B8FBF526666D}" presName="childRect" presStyleLbl="bgAcc1" presStyleIdx="1" presStyleCnt="3" custScaleX="121000" custScaleY="121000" custLinFactNeighborX="2713" custLinFactNeighborY="-5762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313AE761-BDAA-8A47-ADE2-F44A3C30BF77}" type="pres">
      <dgm:prSet presAssocID="{450B4A07-5A61-0D46-850D-B8FBF526666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E055205-D010-8049-A016-474CDC53E5B6}" type="pres">
      <dgm:prSet presAssocID="{450B4A07-5A61-0D46-850D-B8FBF526666D}" presName="parentRect" presStyleLbl="alignNode1" presStyleIdx="1" presStyleCnt="3" custScaleX="110093" custScaleY="97133" custLinFactNeighborX="4152" custLinFactNeighborY="-9037"/>
      <dgm:spPr/>
    </dgm:pt>
    <dgm:pt modelId="{DFB52023-B3F0-EA44-86DE-6998F5B690FC}" type="pres">
      <dgm:prSet presAssocID="{450B4A07-5A61-0D46-850D-B8FBF526666D}" presName="adorn" presStyleLbl="fgAccFollowNode1" presStyleIdx="1" presStyleCnt="3" custLinFactNeighborX="13736" custLinFactNeighborY="13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316864-F0A6-FA4F-93EC-D20A2EC5BE15}" type="pres">
      <dgm:prSet presAssocID="{8557C4BB-31C2-FA4A-A354-039838296434}" presName="sibTrans" presStyleLbl="sibTrans2D1" presStyleIdx="0" presStyleCnt="0"/>
      <dgm:spPr/>
    </dgm:pt>
    <dgm:pt modelId="{26D8A5A7-7C2B-DA46-9026-C0B2E6D0500D}" type="pres">
      <dgm:prSet presAssocID="{E9CC7445-FB14-2048-A1CD-9888C6134E4F}" presName="compNode" presStyleCnt="0"/>
      <dgm:spPr/>
    </dgm:pt>
    <dgm:pt modelId="{C7221088-1788-8B42-A2E2-1EA40ECA8F74}" type="pres">
      <dgm:prSet presAssocID="{E9CC7445-FB14-2048-A1CD-9888C6134E4F}" presName="childRect" presStyleLbl="bgAcc1" presStyleIdx="2" presStyleCnt="3" custScaleX="117524" custScaleY="122607" custLinFactNeighborX="-1388" custLinFactNeighborY="-6528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D75C0320-E1E1-A145-AFD9-9E7A1E9D1846}" type="pres">
      <dgm:prSet presAssocID="{E9CC7445-FB14-2048-A1CD-9888C6134E4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1208D6F-A14B-0946-A861-AB8DA3B4E420}" type="pres">
      <dgm:prSet presAssocID="{E9CC7445-FB14-2048-A1CD-9888C6134E4F}" presName="parentRect" presStyleLbl="alignNode1" presStyleIdx="2" presStyleCnt="3" custScaleX="105007" custScaleY="97133" custLinFactNeighborX="-1388" custLinFactNeighborY="-10022"/>
      <dgm:spPr/>
    </dgm:pt>
    <dgm:pt modelId="{F6A14745-6D0E-C943-8BDD-646D3BB588DB}" type="pres">
      <dgm:prSet presAssocID="{E9CC7445-FB14-2048-A1CD-9888C6134E4F}" presName="adorn" presStyleLbl="fgAccFollowNode1" presStyleIdx="2" presStyleCnt="3" custLinFactNeighborX="-8428" custLinFactNeighborY="-47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373FCC03-8537-9E4B-9FE0-D3068B87B039}" type="presOf" srcId="{E9CC7445-FB14-2048-A1CD-9888C6134E4F}" destId="{B1208D6F-A14B-0946-A861-AB8DA3B4E420}" srcOrd="1" destOrd="0" presId="urn:microsoft.com/office/officeart/2005/8/layout/bList2"/>
    <dgm:cxn modelId="{BDC67A07-8269-CA48-B577-58A1E9CE1165}" type="presOf" srcId="{D660B5AD-3561-2346-B525-F19D41AD3287}" destId="{552BBCAB-26C6-6E49-9F5D-7044944DD311}" srcOrd="0" destOrd="0" presId="urn:microsoft.com/office/officeart/2005/8/layout/bList2"/>
    <dgm:cxn modelId="{AB678B0C-C75B-1C40-9DC5-0884B185C4E0}" type="presOf" srcId="{450B4A07-5A61-0D46-850D-B8FBF526666D}" destId="{3E055205-D010-8049-A016-474CDC53E5B6}" srcOrd="1" destOrd="0" presId="urn:microsoft.com/office/officeart/2005/8/layout/bList2"/>
    <dgm:cxn modelId="{E365D00D-9B09-DB4F-B598-E954BA8F78A2}" srcId="{D660B5AD-3561-2346-B525-F19D41AD3287}" destId="{450B4A07-5A61-0D46-850D-B8FBF526666D}" srcOrd="1" destOrd="0" parTransId="{E990CEF1-A2C7-BD49-BEDB-0918CCAF853E}" sibTransId="{8557C4BB-31C2-FA4A-A354-039838296434}"/>
    <dgm:cxn modelId="{302F7027-509F-CC48-BBDC-138AF9AEAEA2}" srcId="{D660B5AD-3561-2346-B525-F19D41AD3287}" destId="{92A7CD37-9079-8446-8037-093E285ECF8F}" srcOrd="0" destOrd="0" parTransId="{C1A77D07-6225-4844-9E37-26E6E2C4A9B5}" sibTransId="{17EE6AB5-3399-AD47-B2F2-0FC196381DEC}"/>
    <dgm:cxn modelId="{8C14F73F-2464-6B4A-BBC4-593B3F6BA29B}" type="presOf" srcId="{E9CC7445-FB14-2048-A1CD-9888C6134E4F}" destId="{D75C0320-E1E1-A145-AFD9-9E7A1E9D1846}" srcOrd="0" destOrd="0" presId="urn:microsoft.com/office/officeart/2005/8/layout/bList2"/>
    <dgm:cxn modelId="{200CBA51-F6EC-E24F-B02F-86901C3F1DE2}" type="presOf" srcId="{8557C4BB-31C2-FA4A-A354-039838296434}" destId="{53316864-F0A6-FA4F-93EC-D20A2EC5BE15}" srcOrd="0" destOrd="0" presId="urn:microsoft.com/office/officeart/2005/8/layout/bList2"/>
    <dgm:cxn modelId="{34D06157-1B9E-BB47-B90A-014E6DD91AD8}" srcId="{D660B5AD-3561-2346-B525-F19D41AD3287}" destId="{E9CC7445-FB14-2048-A1CD-9888C6134E4F}" srcOrd="2" destOrd="0" parTransId="{4F8738BB-BB2F-5343-A197-1375A4F941C7}" sibTransId="{9CA817DC-6854-6E49-B2F5-5E5906F77E4F}"/>
    <dgm:cxn modelId="{DC992F83-EE29-D04A-8115-C168BB422790}" type="presOf" srcId="{17EE6AB5-3399-AD47-B2F2-0FC196381DEC}" destId="{CC5F99F5-35B4-E14E-9061-C6DC7576B3B5}" srcOrd="0" destOrd="0" presId="urn:microsoft.com/office/officeart/2005/8/layout/bList2"/>
    <dgm:cxn modelId="{853CA2CB-D62A-4546-B564-CE3F750660E5}" type="presOf" srcId="{450B4A07-5A61-0D46-850D-B8FBF526666D}" destId="{313AE761-BDAA-8A47-ADE2-F44A3C30BF77}" srcOrd="0" destOrd="0" presId="urn:microsoft.com/office/officeart/2005/8/layout/bList2"/>
    <dgm:cxn modelId="{1FB5B5CC-A44F-8044-B61A-D07B36149864}" type="presOf" srcId="{92A7CD37-9079-8446-8037-093E285ECF8F}" destId="{C19CF4BC-8DBE-ED4A-B4C9-D0FC30984C9E}" srcOrd="0" destOrd="0" presId="urn:microsoft.com/office/officeart/2005/8/layout/bList2"/>
    <dgm:cxn modelId="{89A264F7-D436-0241-8F21-9096D3B2ABCF}" type="presOf" srcId="{92A7CD37-9079-8446-8037-093E285ECF8F}" destId="{8DC3F345-309F-5B4A-BE95-8E8111BB155D}" srcOrd="1" destOrd="0" presId="urn:microsoft.com/office/officeart/2005/8/layout/bList2"/>
    <dgm:cxn modelId="{A20A76B9-7138-C743-9C7D-63C7A36F5435}" type="presParOf" srcId="{552BBCAB-26C6-6E49-9F5D-7044944DD311}" destId="{F741894F-A764-5442-9533-0116792E13CC}" srcOrd="0" destOrd="0" presId="urn:microsoft.com/office/officeart/2005/8/layout/bList2"/>
    <dgm:cxn modelId="{A3AFD544-4355-554D-A5F2-480F04385655}" type="presParOf" srcId="{F741894F-A764-5442-9533-0116792E13CC}" destId="{AA58E524-EC3E-6F4F-8B31-4E07FC89A313}" srcOrd="0" destOrd="0" presId="urn:microsoft.com/office/officeart/2005/8/layout/bList2"/>
    <dgm:cxn modelId="{DAB5E915-1195-CC4F-9B4A-87504A850F5B}" type="presParOf" srcId="{F741894F-A764-5442-9533-0116792E13CC}" destId="{C19CF4BC-8DBE-ED4A-B4C9-D0FC30984C9E}" srcOrd="1" destOrd="0" presId="urn:microsoft.com/office/officeart/2005/8/layout/bList2"/>
    <dgm:cxn modelId="{128D7785-3584-3D4F-ACFC-0B5C6075ABA6}" type="presParOf" srcId="{F741894F-A764-5442-9533-0116792E13CC}" destId="{8DC3F345-309F-5B4A-BE95-8E8111BB155D}" srcOrd="2" destOrd="0" presId="urn:microsoft.com/office/officeart/2005/8/layout/bList2"/>
    <dgm:cxn modelId="{16174F83-F014-4C45-8268-B3ABC9FEF5EB}" type="presParOf" srcId="{F741894F-A764-5442-9533-0116792E13CC}" destId="{F0D59A59-951B-104D-961C-C20F0FDE13A0}" srcOrd="3" destOrd="0" presId="urn:microsoft.com/office/officeart/2005/8/layout/bList2"/>
    <dgm:cxn modelId="{1F8B01FE-288A-8446-B2AC-0312779F83AA}" type="presParOf" srcId="{552BBCAB-26C6-6E49-9F5D-7044944DD311}" destId="{CC5F99F5-35B4-E14E-9061-C6DC7576B3B5}" srcOrd="1" destOrd="0" presId="urn:microsoft.com/office/officeart/2005/8/layout/bList2"/>
    <dgm:cxn modelId="{616971C3-31CE-294D-8CF5-8C6B5806466B}" type="presParOf" srcId="{552BBCAB-26C6-6E49-9F5D-7044944DD311}" destId="{2D3A2A12-4EA5-7E4E-B609-B814CE05B864}" srcOrd="2" destOrd="0" presId="urn:microsoft.com/office/officeart/2005/8/layout/bList2"/>
    <dgm:cxn modelId="{D82A357D-333F-ED40-83A1-3315FA8E3652}" type="presParOf" srcId="{2D3A2A12-4EA5-7E4E-B609-B814CE05B864}" destId="{6C85B8ED-9DEB-174A-AE93-5F79695349A0}" srcOrd="0" destOrd="0" presId="urn:microsoft.com/office/officeart/2005/8/layout/bList2"/>
    <dgm:cxn modelId="{567F9543-C4DE-7946-AAAD-4198FAD8F543}" type="presParOf" srcId="{2D3A2A12-4EA5-7E4E-B609-B814CE05B864}" destId="{313AE761-BDAA-8A47-ADE2-F44A3C30BF77}" srcOrd="1" destOrd="0" presId="urn:microsoft.com/office/officeart/2005/8/layout/bList2"/>
    <dgm:cxn modelId="{D778FF18-2CC2-AC49-8BCC-EDE683AFD65F}" type="presParOf" srcId="{2D3A2A12-4EA5-7E4E-B609-B814CE05B864}" destId="{3E055205-D010-8049-A016-474CDC53E5B6}" srcOrd="2" destOrd="0" presId="urn:microsoft.com/office/officeart/2005/8/layout/bList2"/>
    <dgm:cxn modelId="{16A232E8-B0F8-E64C-9FB4-1A12A4A01F7E}" type="presParOf" srcId="{2D3A2A12-4EA5-7E4E-B609-B814CE05B864}" destId="{DFB52023-B3F0-EA44-86DE-6998F5B690FC}" srcOrd="3" destOrd="0" presId="urn:microsoft.com/office/officeart/2005/8/layout/bList2"/>
    <dgm:cxn modelId="{DBFB3B1A-ED3D-EC49-9366-FDB2A918F01A}" type="presParOf" srcId="{552BBCAB-26C6-6E49-9F5D-7044944DD311}" destId="{53316864-F0A6-FA4F-93EC-D20A2EC5BE15}" srcOrd="3" destOrd="0" presId="urn:microsoft.com/office/officeart/2005/8/layout/bList2"/>
    <dgm:cxn modelId="{36F2CD48-C5A6-094C-91E5-2E2336C1F089}" type="presParOf" srcId="{552BBCAB-26C6-6E49-9F5D-7044944DD311}" destId="{26D8A5A7-7C2B-DA46-9026-C0B2E6D0500D}" srcOrd="4" destOrd="0" presId="urn:microsoft.com/office/officeart/2005/8/layout/bList2"/>
    <dgm:cxn modelId="{84BA866A-3E8D-1849-8421-F1F7D3E107E1}" type="presParOf" srcId="{26D8A5A7-7C2B-DA46-9026-C0B2E6D0500D}" destId="{C7221088-1788-8B42-A2E2-1EA40ECA8F74}" srcOrd="0" destOrd="0" presId="urn:microsoft.com/office/officeart/2005/8/layout/bList2"/>
    <dgm:cxn modelId="{4F5A59F7-C935-744E-8128-CD0BA3FF588E}" type="presParOf" srcId="{26D8A5A7-7C2B-DA46-9026-C0B2E6D0500D}" destId="{D75C0320-E1E1-A145-AFD9-9E7A1E9D1846}" srcOrd="1" destOrd="0" presId="urn:microsoft.com/office/officeart/2005/8/layout/bList2"/>
    <dgm:cxn modelId="{FEDF7527-6C60-3344-A3F6-6C0E7E2A70B9}" type="presParOf" srcId="{26D8A5A7-7C2B-DA46-9026-C0B2E6D0500D}" destId="{B1208D6F-A14B-0946-A861-AB8DA3B4E420}" srcOrd="2" destOrd="0" presId="urn:microsoft.com/office/officeart/2005/8/layout/bList2"/>
    <dgm:cxn modelId="{5DE74320-EB38-744E-B632-C633C2F2198A}" type="presParOf" srcId="{26D8A5A7-7C2B-DA46-9026-C0B2E6D0500D}" destId="{F6A14745-6D0E-C943-8BDD-646D3BB588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D57D8-EAFB-CB4F-9A7B-B786A356444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52A0FB83-B7C5-9740-94F9-5D09C1C88FA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/>
            <a:t>9,1% de la economía global es circular ( </a:t>
          </a:r>
          <a:r>
            <a:rPr lang="es-ES" sz="1400" i="1" dirty="0"/>
            <a:t>The Circularity Gap Report)</a:t>
          </a:r>
        </a:p>
      </dgm:t>
    </dgm:pt>
    <dgm:pt modelId="{76CAA7CB-FD7B-CF48-B6F1-BCFA81FF2F1B}" type="parTrans" cxnId="{8FFAFFA2-3162-634F-8FD1-DAE3C22CF279}">
      <dgm:prSet/>
      <dgm:spPr/>
      <dgm:t>
        <a:bodyPr/>
        <a:lstStyle/>
        <a:p>
          <a:endParaRPr lang="es-ES"/>
        </a:p>
      </dgm:t>
    </dgm:pt>
    <dgm:pt modelId="{10F2EEF0-7ACD-B94A-B9B7-4A88BE3F6B8B}" type="sibTrans" cxnId="{8FFAFFA2-3162-634F-8FD1-DAE3C22CF279}">
      <dgm:prSet/>
      <dgm:spPr/>
      <dgm:t>
        <a:bodyPr/>
        <a:lstStyle/>
        <a:p>
          <a:endParaRPr lang="es-ES"/>
        </a:p>
      </dgm:t>
    </dgm:pt>
    <dgm:pt modelId="{632968F0-CA63-B54A-B2BB-5B5A692B693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S" sz="1400" dirty="0"/>
            <a:t>Informar y sensibilizar a la sociedad de la necesidad de una transición hacia la Economía Circular</a:t>
          </a:r>
        </a:p>
      </dgm:t>
    </dgm:pt>
    <dgm:pt modelId="{2BCA8A14-DEBC-154C-9375-B93B2512765F}" type="parTrans" cxnId="{97034102-7C87-624F-8B44-D6F74CB303D4}">
      <dgm:prSet/>
      <dgm:spPr/>
      <dgm:t>
        <a:bodyPr/>
        <a:lstStyle/>
        <a:p>
          <a:endParaRPr lang="es-ES"/>
        </a:p>
      </dgm:t>
    </dgm:pt>
    <dgm:pt modelId="{14FACA03-D4FF-4B4F-A69E-0B538E8A810E}" type="sibTrans" cxnId="{97034102-7C87-624F-8B44-D6F74CB303D4}">
      <dgm:prSet/>
      <dgm:spPr/>
      <dgm:t>
        <a:bodyPr/>
        <a:lstStyle/>
        <a:p>
          <a:endParaRPr lang="es-ES"/>
        </a:p>
      </dgm:t>
    </dgm:pt>
    <dgm:pt modelId="{6E90323E-F6AA-634E-B976-BD347780C73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/>
            <a:t>Papel fundamental de la Responsabilidad Social de las empresas </a:t>
          </a:r>
        </a:p>
      </dgm:t>
    </dgm:pt>
    <dgm:pt modelId="{B7678069-7E6B-624E-BDF5-FD92791C6237}" type="parTrans" cxnId="{008CAC1C-12B2-504A-88BA-2F13E8FE4397}">
      <dgm:prSet/>
      <dgm:spPr/>
      <dgm:t>
        <a:bodyPr/>
        <a:lstStyle/>
        <a:p>
          <a:endParaRPr lang="es-ES"/>
        </a:p>
      </dgm:t>
    </dgm:pt>
    <dgm:pt modelId="{3AA915AD-6DF2-3048-97AF-0E18E1590836}" type="sibTrans" cxnId="{008CAC1C-12B2-504A-88BA-2F13E8FE4397}">
      <dgm:prSet/>
      <dgm:spPr/>
      <dgm:t>
        <a:bodyPr/>
        <a:lstStyle/>
        <a:p>
          <a:endParaRPr lang="es-ES"/>
        </a:p>
      </dgm:t>
    </dgm:pt>
    <dgm:pt modelId="{B06A58A8-28E3-6B4B-A40F-0AA58E008EE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/>
            <a:t>Replantear la forma de diseñar los productos, servicios y modelos de negocios.</a:t>
          </a:r>
        </a:p>
      </dgm:t>
    </dgm:pt>
    <dgm:pt modelId="{72A3C025-EDCF-3448-ABEA-33683F478BE4}" type="parTrans" cxnId="{98B2345C-9876-754D-A33B-8ED29063AB0D}">
      <dgm:prSet/>
      <dgm:spPr/>
      <dgm:t>
        <a:bodyPr/>
        <a:lstStyle/>
        <a:p>
          <a:endParaRPr lang="es-ES"/>
        </a:p>
      </dgm:t>
    </dgm:pt>
    <dgm:pt modelId="{358E3D85-8C5B-F746-93A5-E7F0D1767F30}" type="sibTrans" cxnId="{98B2345C-9876-754D-A33B-8ED29063AB0D}">
      <dgm:prSet/>
      <dgm:spPr/>
      <dgm:t>
        <a:bodyPr/>
        <a:lstStyle/>
        <a:p>
          <a:endParaRPr lang="es-ES"/>
        </a:p>
      </dgm:t>
    </dgm:pt>
    <dgm:pt modelId="{F6096ABA-F5F5-984D-8DDD-8800FD4A39C9}" type="pres">
      <dgm:prSet presAssocID="{C96D57D8-EAFB-CB4F-9A7B-B786A356444B}" presName="Name0" presStyleCnt="0">
        <dgm:presLayoutVars>
          <dgm:dir/>
          <dgm:animLvl val="lvl"/>
          <dgm:resizeHandles val="exact"/>
        </dgm:presLayoutVars>
      </dgm:prSet>
      <dgm:spPr/>
    </dgm:pt>
    <dgm:pt modelId="{8542B0A1-6B86-8241-9D10-607A290F4F3A}" type="pres">
      <dgm:prSet presAssocID="{52A0FB83-B7C5-9740-94F9-5D09C1C88FAD}" presName="parTxOnly" presStyleLbl="node1" presStyleIdx="0" presStyleCnt="4" custScaleX="194872" custScaleY="194872" custLinFactNeighborX="-19404" custLinFactNeighborY="1617">
        <dgm:presLayoutVars>
          <dgm:chMax val="0"/>
          <dgm:chPref val="0"/>
          <dgm:bulletEnabled val="1"/>
        </dgm:presLayoutVars>
      </dgm:prSet>
      <dgm:spPr/>
    </dgm:pt>
    <dgm:pt modelId="{8E659C30-A383-8946-953A-22EF570BA92A}" type="pres">
      <dgm:prSet presAssocID="{10F2EEF0-7ACD-B94A-B9B7-4A88BE3F6B8B}" presName="parTxOnlySpace" presStyleCnt="0"/>
      <dgm:spPr/>
    </dgm:pt>
    <dgm:pt modelId="{C3FC89E3-A792-3340-955F-A56EF86CD591}" type="pres">
      <dgm:prSet presAssocID="{632968F0-CA63-B54A-B2BB-5B5A692B6938}" presName="parTxOnly" presStyleLbl="node1" presStyleIdx="1" presStyleCnt="4" custScaleX="193181" custScaleY="194872">
        <dgm:presLayoutVars>
          <dgm:chMax val="0"/>
          <dgm:chPref val="0"/>
          <dgm:bulletEnabled val="1"/>
        </dgm:presLayoutVars>
      </dgm:prSet>
      <dgm:spPr/>
    </dgm:pt>
    <dgm:pt modelId="{7FF76718-326A-4C47-994B-FC92A045D580}" type="pres">
      <dgm:prSet presAssocID="{14FACA03-D4FF-4B4F-A69E-0B538E8A810E}" presName="parTxOnlySpace" presStyleCnt="0"/>
      <dgm:spPr/>
    </dgm:pt>
    <dgm:pt modelId="{98C903D2-4A62-CA40-B3BF-BF6657B20FFA}" type="pres">
      <dgm:prSet presAssocID="{6E90323E-F6AA-634E-B976-BD347780C731}" presName="parTxOnly" presStyleLbl="node1" presStyleIdx="2" presStyleCnt="4" custScaleX="194872" custScaleY="194872">
        <dgm:presLayoutVars>
          <dgm:chMax val="0"/>
          <dgm:chPref val="0"/>
          <dgm:bulletEnabled val="1"/>
        </dgm:presLayoutVars>
      </dgm:prSet>
      <dgm:spPr/>
    </dgm:pt>
    <dgm:pt modelId="{B2EF4859-272F-544D-9D27-C9A8554CE111}" type="pres">
      <dgm:prSet presAssocID="{3AA915AD-6DF2-3048-97AF-0E18E1590836}" presName="parTxOnlySpace" presStyleCnt="0"/>
      <dgm:spPr/>
    </dgm:pt>
    <dgm:pt modelId="{DB20AF4E-6F09-4A4B-B689-777C39DAC031}" type="pres">
      <dgm:prSet presAssocID="{B06A58A8-28E3-6B4B-A40F-0AA58E008EE1}" presName="parTxOnly" presStyleLbl="node1" presStyleIdx="3" presStyleCnt="4" custScaleX="194872" custScaleY="194872">
        <dgm:presLayoutVars>
          <dgm:chMax val="0"/>
          <dgm:chPref val="0"/>
          <dgm:bulletEnabled val="1"/>
        </dgm:presLayoutVars>
      </dgm:prSet>
      <dgm:spPr/>
    </dgm:pt>
  </dgm:ptLst>
  <dgm:cxnLst>
    <dgm:cxn modelId="{97034102-7C87-624F-8B44-D6F74CB303D4}" srcId="{C96D57D8-EAFB-CB4F-9A7B-B786A356444B}" destId="{632968F0-CA63-B54A-B2BB-5B5A692B6938}" srcOrd="1" destOrd="0" parTransId="{2BCA8A14-DEBC-154C-9375-B93B2512765F}" sibTransId="{14FACA03-D4FF-4B4F-A69E-0B538E8A810E}"/>
    <dgm:cxn modelId="{008CAC1C-12B2-504A-88BA-2F13E8FE4397}" srcId="{C96D57D8-EAFB-CB4F-9A7B-B786A356444B}" destId="{6E90323E-F6AA-634E-B976-BD347780C731}" srcOrd="2" destOrd="0" parTransId="{B7678069-7E6B-624E-BDF5-FD92791C6237}" sibTransId="{3AA915AD-6DF2-3048-97AF-0E18E1590836}"/>
    <dgm:cxn modelId="{09F7C73B-0851-8843-9DCD-6C32FE188D22}" type="presOf" srcId="{C96D57D8-EAFB-CB4F-9A7B-B786A356444B}" destId="{F6096ABA-F5F5-984D-8DDD-8800FD4A39C9}" srcOrd="0" destOrd="0" presId="urn:microsoft.com/office/officeart/2005/8/layout/chevron1"/>
    <dgm:cxn modelId="{98B2345C-9876-754D-A33B-8ED29063AB0D}" srcId="{C96D57D8-EAFB-CB4F-9A7B-B786A356444B}" destId="{B06A58A8-28E3-6B4B-A40F-0AA58E008EE1}" srcOrd="3" destOrd="0" parTransId="{72A3C025-EDCF-3448-ABEA-33683F478BE4}" sibTransId="{358E3D85-8C5B-F746-93A5-E7F0D1767F30}"/>
    <dgm:cxn modelId="{AED63D68-F3BF-E845-9E90-6D82A9EC3ACF}" type="presOf" srcId="{B06A58A8-28E3-6B4B-A40F-0AA58E008EE1}" destId="{DB20AF4E-6F09-4A4B-B689-777C39DAC031}" srcOrd="0" destOrd="0" presId="urn:microsoft.com/office/officeart/2005/8/layout/chevron1"/>
    <dgm:cxn modelId="{F9787279-4755-BE46-819E-87272CBF887A}" type="presOf" srcId="{6E90323E-F6AA-634E-B976-BD347780C731}" destId="{98C903D2-4A62-CA40-B3BF-BF6657B20FFA}" srcOrd="0" destOrd="0" presId="urn:microsoft.com/office/officeart/2005/8/layout/chevron1"/>
    <dgm:cxn modelId="{E027AB81-8FFF-6F41-9EE7-FC5250729F99}" type="presOf" srcId="{52A0FB83-B7C5-9740-94F9-5D09C1C88FAD}" destId="{8542B0A1-6B86-8241-9D10-607A290F4F3A}" srcOrd="0" destOrd="0" presId="urn:microsoft.com/office/officeart/2005/8/layout/chevron1"/>
    <dgm:cxn modelId="{8FFAFFA2-3162-634F-8FD1-DAE3C22CF279}" srcId="{C96D57D8-EAFB-CB4F-9A7B-B786A356444B}" destId="{52A0FB83-B7C5-9740-94F9-5D09C1C88FAD}" srcOrd="0" destOrd="0" parTransId="{76CAA7CB-FD7B-CF48-B6F1-BCFA81FF2F1B}" sibTransId="{10F2EEF0-7ACD-B94A-B9B7-4A88BE3F6B8B}"/>
    <dgm:cxn modelId="{116927BD-2AA3-AA4F-B39F-B69F421CE9F6}" type="presOf" srcId="{632968F0-CA63-B54A-B2BB-5B5A692B6938}" destId="{C3FC89E3-A792-3340-955F-A56EF86CD591}" srcOrd="0" destOrd="0" presId="urn:microsoft.com/office/officeart/2005/8/layout/chevron1"/>
    <dgm:cxn modelId="{98156F7D-5221-4746-857A-28F37D2D0D88}" type="presParOf" srcId="{F6096ABA-F5F5-984D-8DDD-8800FD4A39C9}" destId="{8542B0A1-6B86-8241-9D10-607A290F4F3A}" srcOrd="0" destOrd="0" presId="urn:microsoft.com/office/officeart/2005/8/layout/chevron1"/>
    <dgm:cxn modelId="{793FA552-6C27-844F-A093-64B6A0D23B12}" type="presParOf" srcId="{F6096ABA-F5F5-984D-8DDD-8800FD4A39C9}" destId="{8E659C30-A383-8946-953A-22EF570BA92A}" srcOrd="1" destOrd="0" presId="urn:microsoft.com/office/officeart/2005/8/layout/chevron1"/>
    <dgm:cxn modelId="{5A875927-B3E9-9143-AA8F-A1A505DBDAA4}" type="presParOf" srcId="{F6096ABA-F5F5-984D-8DDD-8800FD4A39C9}" destId="{C3FC89E3-A792-3340-955F-A56EF86CD591}" srcOrd="2" destOrd="0" presId="urn:microsoft.com/office/officeart/2005/8/layout/chevron1"/>
    <dgm:cxn modelId="{E26612A6-B249-9248-B66A-20215377F9EC}" type="presParOf" srcId="{F6096ABA-F5F5-984D-8DDD-8800FD4A39C9}" destId="{7FF76718-326A-4C47-994B-FC92A045D580}" srcOrd="3" destOrd="0" presId="urn:microsoft.com/office/officeart/2005/8/layout/chevron1"/>
    <dgm:cxn modelId="{51DA07B6-F206-3E4F-8CF2-3BE9E90E91B8}" type="presParOf" srcId="{F6096ABA-F5F5-984D-8DDD-8800FD4A39C9}" destId="{98C903D2-4A62-CA40-B3BF-BF6657B20FFA}" srcOrd="4" destOrd="0" presId="urn:microsoft.com/office/officeart/2005/8/layout/chevron1"/>
    <dgm:cxn modelId="{CF847EC9-494C-A94D-BF10-5224751A3DD3}" type="presParOf" srcId="{F6096ABA-F5F5-984D-8DDD-8800FD4A39C9}" destId="{B2EF4859-272F-544D-9D27-C9A8554CE111}" srcOrd="5" destOrd="0" presId="urn:microsoft.com/office/officeart/2005/8/layout/chevron1"/>
    <dgm:cxn modelId="{D3D1A328-EE23-7A41-8098-EC42EB6E2FAE}" type="presParOf" srcId="{F6096ABA-F5F5-984D-8DDD-8800FD4A39C9}" destId="{DB20AF4E-6F09-4A4B-B689-777C39DAC03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9D0886-0ECA-D147-B30D-138F0546FEAC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221122-A626-7B43-8FA4-096A977860A5}">
      <dgm:prSet phldrT="[Texto]" custT="1"/>
      <dgm:spPr>
        <a:solidFill>
          <a:srgbClr val="7FB5C8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bg1"/>
              </a:solidFill>
            </a:rPr>
            <a:t>Revisión de la literatura de forma exploratoria y descriptiva.</a:t>
          </a:r>
        </a:p>
        <a:p>
          <a:endParaRPr lang="es-ES" sz="2000" dirty="0"/>
        </a:p>
        <a:p>
          <a:endParaRPr lang="es-ES" sz="2000" dirty="0"/>
        </a:p>
      </dgm:t>
    </dgm:pt>
    <dgm:pt modelId="{D488CCF7-3BA5-FE47-AD80-682D649C2FBC}" type="parTrans" cxnId="{827B3A72-ED38-D142-B559-33D7231EFFE7}">
      <dgm:prSet/>
      <dgm:spPr/>
      <dgm:t>
        <a:bodyPr/>
        <a:lstStyle/>
        <a:p>
          <a:endParaRPr lang="es-ES"/>
        </a:p>
      </dgm:t>
    </dgm:pt>
    <dgm:pt modelId="{E46C0388-E057-E74D-A00B-FF7FED581EDC}" type="sibTrans" cxnId="{827B3A72-ED38-D142-B559-33D7231EFFE7}">
      <dgm:prSet/>
      <dgm:spPr/>
      <dgm:t>
        <a:bodyPr/>
        <a:lstStyle/>
        <a:p>
          <a:endParaRPr lang="es-ES"/>
        </a:p>
      </dgm:t>
    </dgm:pt>
    <dgm:pt modelId="{203911D4-2AD4-4446-AEB9-3D4DD3B590AA}">
      <dgm:prSet phldrT="[Texto]" custT="1"/>
      <dgm:spPr>
        <a:solidFill>
          <a:srgbClr val="7FB5C8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dirty="0"/>
        </a:p>
      </dgm:t>
    </dgm:pt>
    <dgm:pt modelId="{8B26DA8F-29AF-1644-93C0-BD453E9AF28F}" type="parTrans" cxnId="{6BE98842-2B20-E640-9F39-1F60D42D7DFD}">
      <dgm:prSet/>
      <dgm:spPr/>
      <dgm:t>
        <a:bodyPr/>
        <a:lstStyle/>
        <a:p>
          <a:endParaRPr lang="es-ES"/>
        </a:p>
      </dgm:t>
    </dgm:pt>
    <dgm:pt modelId="{ACC69110-A272-BB45-BDD9-0D5CC9EAF496}" type="sibTrans" cxnId="{6BE98842-2B20-E640-9F39-1F60D42D7DFD}">
      <dgm:prSet/>
      <dgm:spPr/>
      <dgm:t>
        <a:bodyPr/>
        <a:lstStyle/>
        <a:p>
          <a:endParaRPr lang="es-ES"/>
        </a:p>
      </dgm:t>
    </dgm:pt>
    <dgm:pt modelId="{26E43CF7-FE5C-4C4F-A9C5-DB321AE5BF06}">
      <dgm:prSet phldrT="[Texto]" custT="1"/>
      <dgm:spPr>
        <a:solidFill>
          <a:srgbClr val="7FB5C8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dirty="0"/>
        </a:p>
      </dgm:t>
    </dgm:pt>
    <dgm:pt modelId="{7F3338BE-F237-7841-A456-E62D0EE62C8E}" type="parTrans" cxnId="{94635FAB-E847-254B-AB97-A4857E45DEEF}">
      <dgm:prSet/>
      <dgm:spPr/>
      <dgm:t>
        <a:bodyPr/>
        <a:lstStyle/>
        <a:p>
          <a:endParaRPr lang="es-ES"/>
        </a:p>
      </dgm:t>
    </dgm:pt>
    <dgm:pt modelId="{82898AD0-D540-B743-8CB1-0DCDCF83342F}" type="sibTrans" cxnId="{94635FAB-E847-254B-AB97-A4857E45DEEF}">
      <dgm:prSet/>
      <dgm:spPr/>
      <dgm:t>
        <a:bodyPr/>
        <a:lstStyle/>
        <a:p>
          <a:endParaRPr lang="es-ES"/>
        </a:p>
      </dgm:t>
    </dgm:pt>
    <dgm:pt modelId="{567AF291-D7D2-5049-B163-EF1F6FB513CA}">
      <dgm:prSet phldrT="[Texto]" custT="1"/>
      <dgm:spPr>
        <a:solidFill>
          <a:srgbClr val="7FB5C8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bg1"/>
              </a:solidFill>
            </a:rPr>
            <a:t>Indicadores de seguimiento</a:t>
          </a:r>
        </a:p>
      </dgm:t>
    </dgm:pt>
    <dgm:pt modelId="{A60C363C-3557-E448-8AB8-8D2143B64F1A}" type="parTrans" cxnId="{D9087728-2EB6-CF4F-AB40-7A9C59C35A55}">
      <dgm:prSet/>
      <dgm:spPr/>
      <dgm:t>
        <a:bodyPr/>
        <a:lstStyle/>
        <a:p>
          <a:endParaRPr lang="es-ES"/>
        </a:p>
      </dgm:t>
    </dgm:pt>
    <dgm:pt modelId="{416019BC-1EA4-484F-8E83-5474BD72C4FF}" type="sibTrans" cxnId="{D9087728-2EB6-CF4F-AB40-7A9C59C35A55}">
      <dgm:prSet/>
      <dgm:spPr/>
      <dgm:t>
        <a:bodyPr/>
        <a:lstStyle/>
        <a:p>
          <a:endParaRPr lang="es-ES"/>
        </a:p>
      </dgm:t>
    </dgm:pt>
    <dgm:pt modelId="{C0A01511-14C3-B048-9B47-387D515AC59F}" type="pres">
      <dgm:prSet presAssocID="{B09D0886-0ECA-D147-B30D-138F0546FEAC}" presName="diagram" presStyleCnt="0">
        <dgm:presLayoutVars>
          <dgm:dir/>
          <dgm:resizeHandles val="exact"/>
        </dgm:presLayoutVars>
      </dgm:prSet>
      <dgm:spPr/>
    </dgm:pt>
    <dgm:pt modelId="{BB7B98BE-AB6C-2E4F-B757-C9787E5D11E0}" type="pres">
      <dgm:prSet presAssocID="{9D221122-A626-7B43-8FA4-096A977860A5}" presName="node" presStyleLbl="node1" presStyleIdx="0" presStyleCnt="4">
        <dgm:presLayoutVars>
          <dgm:bulletEnabled val="1"/>
        </dgm:presLayoutVars>
      </dgm:prSet>
      <dgm:spPr/>
    </dgm:pt>
    <dgm:pt modelId="{23444AEC-6AAB-A345-AB82-B6549410FF0B}" type="pres">
      <dgm:prSet presAssocID="{E46C0388-E057-E74D-A00B-FF7FED581EDC}" presName="sibTrans" presStyleCnt="0"/>
      <dgm:spPr/>
    </dgm:pt>
    <dgm:pt modelId="{E480078B-BE53-B743-9065-3E13683481DB}" type="pres">
      <dgm:prSet presAssocID="{203911D4-2AD4-4446-AEB9-3D4DD3B590AA}" presName="node" presStyleLbl="node1" presStyleIdx="1" presStyleCnt="4">
        <dgm:presLayoutVars>
          <dgm:bulletEnabled val="1"/>
        </dgm:presLayoutVars>
      </dgm:prSet>
      <dgm:spPr/>
    </dgm:pt>
    <dgm:pt modelId="{3F587D8E-E6C0-D348-9A90-E962D8081F6B}" type="pres">
      <dgm:prSet presAssocID="{ACC69110-A272-BB45-BDD9-0D5CC9EAF496}" presName="sibTrans" presStyleCnt="0"/>
      <dgm:spPr/>
    </dgm:pt>
    <dgm:pt modelId="{06832C48-769B-8443-A1E5-AD4CD4ED1963}" type="pres">
      <dgm:prSet presAssocID="{26E43CF7-FE5C-4C4F-A9C5-DB321AE5BF06}" presName="node" presStyleLbl="node1" presStyleIdx="2" presStyleCnt="4">
        <dgm:presLayoutVars>
          <dgm:bulletEnabled val="1"/>
        </dgm:presLayoutVars>
      </dgm:prSet>
      <dgm:spPr/>
    </dgm:pt>
    <dgm:pt modelId="{734EB4AB-E1D0-854A-9F7F-76FEF04C1B91}" type="pres">
      <dgm:prSet presAssocID="{82898AD0-D540-B743-8CB1-0DCDCF83342F}" presName="sibTrans" presStyleCnt="0"/>
      <dgm:spPr/>
    </dgm:pt>
    <dgm:pt modelId="{0B01F188-11A7-9144-BA86-07BA61A15D33}" type="pres">
      <dgm:prSet presAssocID="{567AF291-D7D2-5049-B163-EF1F6FB513CA}" presName="node" presStyleLbl="node1" presStyleIdx="3" presStyleCnt="4">
        <dgm:presLayoutVars>
          <dgm:bulletEnabled val="1"/>
        </dgm:presLayoutVars>
      </dgm:prSet>
      <dgm:spPr/>
    </dgm:pt>
  </dgm:ptLst>
  <dgm:cxnLst>
    <dgm:cxn modelId="{D9087728-2EB6-CF4F-AB40-7A9C59C35A55}" srcId="{B09D0886-0ECA-D147-B30D-138F0546FEAC}" destId="{567AF291-D7D2-5049-B163-EF1F6FB513CA}" srcOrd="3" destOrd="0" parTransId="{A60C363C-3557-E448-8AB8-8D2143B64F1A}" sibTransId="{416019BC-1EA4-484F-8E83-5474BD72C4FF}"/>
    <dgm:cxn modelId="{2AD9D22F-6B3B-1141-A83A-0FC22FCCCA02}" type="presOf" srcId="{26E43CF7-FE5C-4C4F-A9C5-DB321AE5BF06}" destId="{06832C48-769B-8443-A1E5-AD4CD4ED1963}" srcOrd="0" destOrd="0" presId="urn:microsoft.com/office/officeart/2005/8/layout/default"/>
    <dgm:cxn modelId="{619B3537-48CD-FB44-912A-4B7296A5E1EC}" type="presOf" srcId="{B09D0886-0ECA-D147-B30D-138F0546FEAC}" destId="{C0A01511-14C3-B048-9B47-387D515AC59F}" srcOrd="0" destOrd="0" presId="urn:microsoft.com/office/officeart/2005/8/layout/default"/>
    <dgm:cxn modelId="{B5295A39-E582-E248-9E67-41B225C512C4}" type="presOf" srcId="{9D221122-A626-7B43-8FA4-096A977860A5}" destId="{BB7B98BE-AB6C-2E4F-B757-C9787E5D11E0}" srcOrd="0" destOrd="0" presId="urn:microsoft.com/office/officeart/2005/8/layout/default"/>
    <dgm:cxn modelId="{6BE98842-2B20-E640-9F39-1F60D42D7DFD}" srcId="{B09D0886-0ECA-D147-B30D-138F0546FEAC}" destId="{203911D4-2AD4-4446-AEB9-3D4DD3B590AA}" srcOrd="1" destOrd="0" parTransId="{8B26DA8F-29AF-1644-93C0-BD453E9AF28F}" sibTransId="{ACC69110-A272-BB45-BDD9-0D5CC9EAF496}"/>
    <dgm:cxn modelId="{0CCF0C55-A830-034E-81F9-098D76B3C17B}" type="presOf" srcId="{203911D4-2AD4-4446-AEB9-3D4DD3B590AA}" destId="{E480078B-BE53-B743-9065-3E13683481DB}" srcOrd="0" destOrd="0" presId="urn:microsoft.com/office/officeart/2005/8/layout/default"/>
    <dgm:cxn modelId="{827B3A72-ED38-D142-B559-33D7231EFFE7}" srcId="{B09D0886-0ECA-D147-B30D-138F0546FEAC}" destId="{9D221122-A626-7B43-8FA4-096A977860A5}" srcOrd="0" destOrd="0" parTransId="{D488CCF7-3BA5-FE47-AD80-682D649C2FBC}" sibTransId="{E46C0388-E057-E74D-A00B-FF7FED581EDC}"/>
    <dgm:cxn modelId="{94635FAB-E847-254B-AB97-A4857E45DEEF}" srcId="{B09D0886-0ECA-D147-B30D-138F0546FEAC}" destId="{26E43CF7-FE5C-4C4F-A9C5-DB321AE5BF06}" srcOrd="2" destOrd="0" parTransId="{7F3338BE-F237-7841-A456-E62D0EE62C8E}" sibTransId="{82898AD0-D540-B743-8CB1-0DCDCF83342F}"/>
    <dgm:cxn modelId="{7FDBF0FB-B174-7A4F-8D3C-4779B50F1FE0}" type="presOf" srcId="{567AF291-D7D2-5049-B163-EF1F6FB513CA}" destId="{0B01F188-11A7-9144-BA86-07BA61A15D33}" srcOrd="0" destOrd="0" presId="urn:microsoft.com/office/officeart/2005/8/layout/default"/>
    <dgm:cxn modelId="{A3645DFA-1EF9-694F-B67D-6ACA5F2D3BE9}" type="presParOf" srcId="{C0A01511-14C3-B048-9B47-387D515AC59F}" destId="{BB7B98BE-AB6C-2E4F-B757-C9787E5D11E0}" srcOrd="0" destOrd="0" presId="urn:microsoft.com/office/officeart/2005/8/layout/default"/>
    <dgm:cxn modelId="{D5CD76BB-0073-BD4A-BC0A-C1DDBA1898F3}" type="presParOf" srcId="{C0A01511-14C3-B048-9B47-387D515AC59F}" destId="{23444AEC-6AAB-A345-AB82-B6549410FF0B}" srcOrd="1" destOrd="0" presId="urn:microsoft.com/office/officeart/2005/8/layout/default"/>
    <dgm:cxn modelId="{FDC4BC46-243B-F147-96D7-3F580E9DB615}" type="presParOf" srcId="{C0A01511-14C3-B048-9B47-387D515AC59F}" destId="{E480078B-BE53-B743-9065-3E13683481DB}" srcOrd="2" destOrd="0" presId="urn:microsoft.com/office/officeart/2005/8/layout/default"/>
    <dgm:cxn modelId="{1BDC42DA-6020-CD4A-8DFE-E851B0FE0592}" type="presParOf" srcId="{C0A01511-14C3-B048-9B47-387D515AC59F}" destId="{3F587D8E-E6C0-D348-9A90-E962D8081F6B}" srcOrd="3" destOrd="0" presId="urn:microsoft.com/office/officeart/2005/8/layout/default"/>
    <dgm:cxn modelId="{BB9E89C8-2AC4-2444-8395-2DAE5A2C9497}" type="presParOf" srcId="{C0A01511-14C3-B048-9B47-387D515AC59F}" destId="{06832C48-769B-8443-A1E5-AD4CD4ED1963}" srcOrd="4" destOrd="0" presId="urn:microsoft.com/office/officeart/2005/8/layout/default"/>
    <dgm:cxn modelId="{AEA42308-5E31-C643-AA86-5B935673664A}" type="presParOf" srcId="{C0A01511-14C3-B048-9B47-387D515AC59F}" destId="{734EB4AB-E1D0-854A-9F7F-76FEF04C1B91}" srcOrd="5" destOrd="0" presId="urn:microsoft.com/office/officeart/2005/8/layout/default"/>
    <dgm:cxn modelId="{6A60506E-B88C-9E42-955F-D054322D7FD5}" type="presParOf" srcId="{C0A01511-14C3-B048-9B47-387D515AC59F}" destId="{0B01F188-11A7-9144-BA86-07BA61A15D33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953317-95DF-DF4B-9CAA-E52675ED8ED7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468F1F92-C222-B94A-B4E7-B5E8C28AB8A6}">
      <dgm:prSet phldrT="[Texto]"/>
      <dgm:spPr/>
      <dgm:t>
        <a:bodyPr/>
        <a:lstStyle/>
        <a:p>
          <a:r>
            <a:rPr lang="es-ES" dirty="0">
              <a:solidFill>
                <a:schemeClr val="accent4">
                  <a:lumMod val="50000"/>
                </a:schemeClr>
              </a:solidFill>
            </a:rPr>
            <a:t>Gestión eficiente de los residuos</a:t>
          </a:r>
        </a:p>
      </dgm:t>
    </dgm:pt>
    <dgm:pt modelId="{232E3C85-35B4-CD49-9011-C3F2E14AF518}" type="parTrans" cxnId="{E039CD46-04D1-BA42-ACA2-A33A015E7B4C}">
      <dgm:prSet/>
      <dgm:spPr/>
      <dgm:t>
        <a:bodyPr/>
        <a:lstStyle/>
        <a:p>
          <a:endParaRPr lang="es-ES"/>
        </a:p>
      </dgm:t>
    </dgm:pt>
    <dgm:pt modelId="{1B68C1A1-885E-9942-978F-DF289AD55FB1}" type="sibTrans" cxnId="{E039CD46-04D1-BA42-ACA2-A33A015E7B4C}">
      <dgm:prSet/>
      <dgm:spPr/>
      <dgm:t>
        <a:bodyPr/>
        <a:lstStyle/>
        <a:p>
          <a:endParaRPr lang="es-ES"/>
        </a:p>
      </dgm:t>
    </dgm:pt>
    <dgm:pt modelId="{7C327399-AFA9-3D4B-93AA-70969766C477}">
      <dgm:prSet phldrT="[Texto]"/>
      <dgm:spPr/>
      <dgm:t>
        <a:bodyPr/>
        <a:lstStyle/>
        <a:p>
          <a:r>
            <a:rPr lang="es-ES" dirty="0">
              <a:solidFill>
                <a:schemeClr val="accent4">
                  <a:lumMod val="50000"/>
                </a:schemeClr>
              </a:solidFill>
            </a:rPr>
            <a:t>Reducción del consumo energético</a:t>
          </a:r>
        </a:p>
      </dgm:t>
    </dgm:pt>
    <dgm:pt modelId="{8FF50D0E-D303-0F46-B4FA-1E2FF9E8FED0}" type="parTrans" cxnId="{0B1CF3F7-3988-6F4A-BF61-C8497B76FA4C}">
      <dgm:prSet/>
      <dgm:spPr/>
      <dgm:t>
        <a:bodyPr/>
        <a:lstStyle/>
        <a:p>
          <a:endParaRPr lang="es-ES"/>
        </a:p>
      </dgm:t>
    </dgm:pt>
    <dgm:pt modelId="{25E88A89-FC24-6544-B829-94055A53728C}" type="sibTrans" cxnId="{0B1CF3F7-3988-6F4A-BF61-C8497B76FA4C}">
      <dgm:prSet/>
      <dgm:spPr/>
      <dgm:t>
        <a:bodyPr/>
        <a:lstStyle/>
        <a:p>
          <a:endParaRPr lang="es-ES"/>
        </a:p>
      </dgm:t>
    </dgm:pt>
    <dgm:pt modelId="{13C5BE4D-DFC6-0040-9FBC-F71A033A99BA}" type="pres">
      <dgm:prSet presAssocID="{89953317-95DF-DF4B-9CAA-E52675ED8ED7}" presName="Name0" presStyleCnt="0">
        <dgm:presLayoutVars>
          <dgm:dir/>
          <dgm:animLvl val="lvl"/>
          <dgm:resizeHandles val="exact"/>
        </dgm:presLayoutVars>
      </dgm:prSet>
      <dgm:spPr/>
    </dgm:pt>
    <dgm:pt modelId="{16524D52-3BD3-9744-9BAB-39A608FEB4E6}" type="pres">
      <dgm:prSet presAssocID="{89953317-95DF-DF4B-9CAA-E52675ED8ED7}" presName="dummy" presStyleCnt="0"/>
      <dgm:spPr/>
    </dgm:pt>
    <dgm:pt modelId="{81E9ED6D-435E-9A46-A2A7-F9D4B3E51060}" type="pres">
      <dgm:prSet presAssocID="{89953317-95DF-DF4B-9CAA-E52675ED8ED7}" presName="linH" presStyleCnt="0"/>
      <dgm:spPr/>
    </dgm:pt>
    <dgm:pt modelId="{D64CB9CA-452B-3446-9F9F-F157270EA83C}" type="pres">
      <dgm:prSet presAssocID="{89953317-95DF-DF4B-9CAA-E52675ED8ED7}" presName="padding1" presStyleCnt="0"/>
      <dgm:spPr/>
    </dgm:pt>
    <dgm:pt modelId="{97CC6A61-156F-5E4E-9017-F28163D4DCA1}" type="pres">
      <dgm:prSet presAssocID="{468F1F92-C222-B94A-B4E7-B5E8C28AB8A6}" presName="linV" presStyleCnt="0"/>
      <dgm:spPr/>
    </dgm:pt>
    <dgm:pt modelId="{C6D221B8-571A-D94D-8A58-040209594395}" type="pres">
      <dgm:prSet presAssocID="{468F1F92-C222-B94A-B4E7-B5E8C28AB8A6}" presName="spVertical1" presStyleCnt="0"/>
      <dgm:spPr/>
    </dgm:pt>
    <dgm:pt modelId="{4783E8C3-9B7C-B049-8AA7-1F54AC70A736}" type="pres">
      <dgm:prSet presAssocID="{468F1F92-C222-B94A-B4E7-B5E8C28AB8A6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079630F-295A-0449-AB81-448278936BAF}" type="pres">
      <dgm:prSet presAssocID="{468F1F92-C222-B94A-B4E7-B5E8C28AB8A6}" presName="spVertical2" presStyleCnt="0"/>
      <dgm:spPr/>
    </dgm:pt>
    <dgm:pt modelId="{4ED8D365-38C6-5049-851B-EAB77DB0F7A0}" type="pres">
      <dgm:prSet presAssocID="{468F1F92-C222-B94A-B4E7-B5E8C28AB8A6}" presName="spVertical3" presStyleCnt="0"/>
      <dgm:spPr/>
    </dgm:pt>
    <dgm:pt modelId="{69FB66E8-3729-F645-9724-CDD6562B4BD2}" type="pres">
      <dgm:prSet presAssocID="{1B68C1A1-885E-9942-978F-DF289AD55FB1}" presName="space" presStyleCnt="0"/>
      <dgm:spPr/>
    </dgm:pt>
    <dgm:pt modelId="{465BD270-B695-314F-91C0-8FBEC30D7E5D}" type="pres">
      <dgm:prSet presAssocID="{7C327399-AFA9-3D4B-93AA-70969766C477}" presName="linV" presStyleCnt="0"/>
      <dgm:spPr/>
    </dgm:pt>
    <dgm:pt modelId="{76A9ABD0-21BE-1946-AB37-508DB5D45EB2}" type="pres">
      <dgm:prSet presAssocID="{7C327399-AFA9-3D4B-93AA-70969766C477}" presName="spVertical1" presStyleCnt="0"/>
      <dgm:spPr/>
    </dgm:pt>
    <dgm:pt modelId="{8BB91FE1-DF53-B04A-9AA8-DA998D749D33}" type="pres">
      <dgm:prSet presAssocID="{7C327399-AFA9-3D4B-93AA-70969766C477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95FB889-574F-EC48-9125-94E31B67E2A2}" type="pres">
      <dgm:prSet presAssocID="{7C327399-AFA9-3D4B-93AA-70969766C477}" presName="spVertical2" presStyleCnt="0"/>
      <dgm:spPr/>
    </dgm:pt>
    <dgm:pt modelId="{5FDEDDE6-CDF8-6146-9D1E-5044D9901882}" type="pres">
      <dgm:prSet presAssocID="{7C327399-AFA9-3D4B-93AA-70969766C477}" presName="spVertical3" presStyleCnt="0"/>
      <dgm:spPr/>
    </dgm:pt>
    <dgm:pt modelId="{2B2923CD-D98A-994F-9719-6BAFF25265D4}" type="pres">
      <dgm:prSet presAssocID="{89953317-95DF-DF4B-9CAA-E52675ED8ED7}" presName="padding2" presStyleCnt="0"/>
      <dgm:spPr/>
    </dgm:pt>
    <dgm:pt modelId="{22842ABC-095A-624D-B40C-BC53F6892C47}" type="pres">
      <dgm:prSet presAssocID="{89953317-95DF-DF4B-9CAA-E52675ED8ED7}" presName="negArrow" presStyleCnt="0"/>
      <dgm:spPr/>
    </dgm:pt>
    <dgm:pt modelId="{B2062940-DC8C-C945-8EB5-F192B2BFBCA8}" type="pres">
      <dgm:prSet presAssocID="{89953317-95DF-DF4B-9CAA-E52675ED8ED7}" presName="backgroundArrow" presStyleLbl="node1" presStyleIdx="0" presStyleCnt="1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</dgm:ptLst>
  <dgm:cxnLst>
    <dgm:cxn modelId="{8D08C50F-D9DB-9D46-BAE8-08BC03D8B0DA}" type="presOf" srcId="{7C327399-AFA9-3D4B-93AA-70969766C477}" destId="{8BB91FE1-DF53-B04A-9AA8-DA998D749D33}" srcOrd="0" destOrd="0" presId="urn:microsoft.com/office/officeart/2005/8/layout/hProcess3"/>
    <dgm:cxn modelId="{8DBDB213-A625-5545-A242-58EBE90B2AE1}" type="presOf" srcId="{468F1F92-C222-B94A-B4E7-B5E8C28AB8A6}" destId="{4783E8C3-9B7C-B049-8AA7-1F54AC70A736}" srcOrd="0" destOrd="0" presId="urn:microsoft.com/office/officeart/2005/8/layout/hProcess3"/>
    <dgm:cxn modelId="{E039CD46-04D1-BA42-ACA2-A33A015E7B4C}" srcId="{89953317-95DF-DF4B-9CAA-E52675ED8ED7}" destId="{468F1F92-C222-B94A-B4E7-B5E8C28AB8A6}" srcOrd="0" destOrd="0" parTransId="{232E3C85-35B4-CD49-9011-C3F2E14AF518}" sibTransId="{1B68C1A1-885E-9942-978F-DF289AD55FB1}"/>
    <dgm:cxn modelId="{9219BABF-FD58-C348-AF4C-A7FA2CE6CF7C}" type="presOf" srcId="{89953317-95DF-DF4B-9CAA-E52675ED8ED7}" destId="{13C5BE4D-DFC6-0040-9FBC-F71A033A99BA}" srcOrd="0" destOrd="0" presId="urn:microsoft.com/office/officeart/2005/8/layout/hProcess3"/>
    <dgm:cxn modelId="{0B1CF3F7-3988-6F4A-BF61-C8497B76FA4C}" srcId="{89953317-95DF-DF4B-9CAA-E52675ED8ED7}" destId="{7C327399-AFA9-3D4B-93AA-70969766C477}" srcOrd="1" destOrd="0" parTransId="{8FF50D0E-D303-0F46-B4FA-1E2FF9E8FED0}" sibTransId="{25E88A89-FC24-6544-B829-94055A53728C}"/>
    <dgm:cxn modelId="{DD62AA13-B3DC-B54F-A90B-C4FE6CD77347}" type="presParOf" srcId="{13C5BE4D-DFC6-0040-9FBC-F71A033A99BA}" destId="{16524D52-3BD3-9744-9BAB-39A608FEB4E6}" srcOrd="0" destOrd="0" presId="urn:microsoft.com/office/officeart/2005/8/layout/hProcess3"/>
    <dgm:cxn modelId="{93230E96-4E6B-9349-85B7-7836286362FC}" type="presParOf" srcId="{13C5BE4D-DFC6-0040-9FBC-F71A033A99BA}" destId="{81E9ED6D-435E-9A46-A2A7-F9D4B3E51060}" srcOrd="1" destOrd="0" presId="urn:microsoft.com/office/officeart/2005/8/layout/hProcess3"/>
    <dgm:cxn modelId="{2048E7FD-66CF-3345-BC14-A5F357AD4483}" type="presParOf" srcId="{81E9ED6D-435E-9A46-A2A7-F9D4B3E51060}" destId="{D64CB9CA-452B-3446-9F9F-F157270EA83C}" srcOrd="0" destOrd="0" presId="urn:microsoft.com/office/officeart/2005/8/layout/hProcess3"/>
    <dgm:cxn modelId="{16E8D6B7-FF86-EC49-AC8E-F13AD1FBCC19}" type="presParOf" srcId="{81E9ED6D-435E-9A46-A2A7-F9D4B3E51060}" destId="{97CC6A61-156F-5E4E-9017-F28163D4DCA1}" srcOrd="1" destOrd="0" presId="urn:microsoft.com/office/officeart/2005/8/layout/hProcess3"/>
    <dgm:cxn modelId="{379FCF76-5C9F-7244-B457-1D0029AA2606}" type="presParOf" srcId="{97CC6A61-156F-5E4E-9017-F28163D4DCA1}" destId="{C6D221B8-571A-D94D-8A58-040209594395}" srcOrd="0" destOrd="0" presId="urn:microsoft.com/office/officeart/2005/8/layout/hProcess3"/>
    <dgm:cxn modelId="{F7416027-D9B8-214C-BF40-26E87959BF72}" type="presParOf" srcId="{97CC6A61-156F-5E4E-9017-F28163D4DCA1}" destId="{4783E8C3-9B7C-B049-8AA7-1F54AC70A736}" srcOrd="1" destOrd="0" presId="urn:microsoft.com/office/officeart/2005/8/layout/hProcess3"/>
    <dgm:cxn modelId="{B6E4BE54-86D5-8B45-8802-F0B4AA8B6E01}" type="presParOf" srcId="{97CC6A61-156F-5E4E-9017-F28163D4DCA1}" destId="{A079630F-295A-0449-AB81-448278936BAF}" srcOrd="2" destOrd="0" presId="urn:microsoft.com/office/officeart/2005/8/layout/hProcess3"/>
    <dgm:cxn modelId="{D3676F68-E4BA-104B-89B1-44E26F5A6852}" type="presParOf" srcId="{97CC6A61-156F-5E4E-9017-F28163D4DCA1}" destId="{4ED8D365-38C6-5049-851B-EAB77DB0F7A0}" srcOrd="3" destOrd="0" presId="urn:microsoft.com/office/officeart/2005/8/layout/hProcess3"/>
    <dgm:cxn modelId="{AC2DD0C7-5707-FB43-A36C-9C8EAD71075B}" type="presParOf" srcId="{81E9ED6D-435E-9A46-A2A7-F9D4B3E51060}" destId="{69FB66E8-3729-F645-9724-CDD6562B4BD2}" srcOrd="2" destOrd="0" presId="urn:microsoft.com/office/officeart/2005/8/layout/hProcess3"/>
    <dgm:cxn modelId="{32FBF4D5-DF89-0541-AE00-4748AC7EBE2D}" type="presParOf" srcId="{81E9ED6D-435E-9A46-A2A7-F9D4B3E51060}" destId="{465BD270-B695-314F-91C0-8FBEC30D7E5D}" srcOrd="3" destOrd="0" presId="urn:microsoft.com/office/officeart/2005/8/layout/hProcess3"/>
    <dgm:cxn modelId="{37FCB07E-E05A-BF4B-9D88-418C77F5461F}" type="presParOf" srcId="{465BD270-B695-314F-91C0-8FBEC30D7E5D}" destId="{76A9ABD0-21BE-1946-AB37-508DB5D45EB2}" srcOrd="0" destOrd="0" presId="urn:microsoft.com/office/officeart/2005/8/layout/hProcess3"/>
    <dgm:cxn modelId="{6FF7F2DF-B2E2-2645-B01E-598A0D96F736}" type="presParOf" srcId="{465BD270-B695-314F-91C0-8FBEC30D7E5D}" destId="{8BB91FE1-DF53-B04A-9AA8-DA998D749D33}" srcOrd="1" destOrd="0" presId="urn:microsoft.com/office/officeart/2005/8/layout/hProcess3"/>
    <dgm:cxn modelId="{E1E2C758-4265-E447-933B-895820C3498F}" type="presParOf" srcId="{465BD270-B695-314F-91C0-8FBEC30D7E5D}" destId="{095FB889-574F-EC48-9125-94E31B67E2A2}" srcOrd="2" destOrd="0" presId="urn:microsoft.com/office/officeart/2005/8/layout/hProcess3"/>
    <dgm:cxn modelId="{A94F1A12-49FE-F744-8E99-4E1BD247A89C}" type="presParOf" srcId="{465BD270-B695-314F-91C0-8FBEC30D7E5D}" destId="{5FDEDDE6-CDF8-6146-9D1E-5044D9901882}" srcOrd="3" destOrd="0" presId="urn:microsoft.com/office/officeart/2005/8/layout/hProcess3"/>
    <dgm:cxn modelId="{7DDEE7EB-CAD3-B644-8C27-F773C54BCDEA}" type="presParOf" srcId="{81E9ED6D-435E-9A46-A2A7-F9D4B3E51060}" destId="{2B2923CD-D98A-994F-9719-6BAFF25265D4}" srcOrd="4" destOrd="0" presId="urn:microsoft.com/office/officeart/2005/8/layout/hProcess3"/>
    <dgm:cxn modelId="{C4C80F80-137D-3147-9D78-1D3578B602C5}" type="presParOf" srcId="{81E9ED6D-435E-9A46-A2A7-F9D4B3E51060}" destId="{22842ABC-095A-624D-B40C-BC53F6892C47}" srcOrd="5" destOrd="0" presId="urn:microsoft.com/office/officeart/2005/8/layout/hProcess3"/>
    <dgm:cxn modelId="{C06E8154-A80E-1541-9202-F3704BFF174B}" type="presParOf" srcId="{81E9ED6D-435E-9A46-A2A7-F9D4B3E51060}" destId="{B2062940-DC8C-C945-8EB5-F192B2BFBCA8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0A7AC3-3E6C-0D48-918D-969E9C6421F6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574734-3F24-8442-BCB2-254DC69A8A14}">
      <dgm:prSet phldrT="[Tex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1500" dirty="0">
              <a:solidFill>
                <a:schemeClr val="accent4">
                  <a:lumMod val="50000"/>
                </a:schemeClr>
              </a:solidFill>
            </a:rPr>
            <a:t>Nacimiento del la Economía Circular, para una correcta gestión de residuos.</a:t>
          </a:r>
        </a:p>
      </dgm:t>
    </dgm:pt>
    <dgm:pt modelId="{944B3DDB-CE29-FD45-A1B7-4B21DCC66203}" type="parTrans" cxnId="{B27504B5-D4D5-1E45-AD0F-CDF78E56241C}">
      <dgm:prSet/>
      <dgm:spPr/>
      <dgm:t>
        <a:bodyPr/>
        <a:lstStyle/>
        <a:p>
          <a:endParaRPr lang="es-ES"/>
        </a:p>
      </dgm:t>
    </dgm:pt>
    <dgm:pt modelId="{51E2B0F5-D461-EB44-BBC9-9F71513AE0A3}" type="sibTrans" cxnId="{B27504B5-D4D5-1E45-AD0F-CDF78E56241C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E0D2B828-F1A9-D64E-BCDF-2FC033470A65}">
      <dgm:prSet phldrT="[Tex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1500" dirty="0">
              <a:solidFill>
                <a:schemeClr val="accent4">
                  <a:lumMod val="50000"/>
                </a:schemeClr>
              </a:solidFill>
            </a:rPr>
            <a:t>Ausencia de políticas específicas del sector del agua para impulsa la Economía Circular. </a:t>
          </a:r>
        </a:p>
      </dgm:t>
    </dgm:pt>
    <dgm:pt modelId="{8021BAD0-8D47-9744-95A8-A5A664A803CB}" type="parTrans" cxnId="{9519CA50-2C88-0B4D-A934-DCB072430E13}">
      <dgm:prSet/>
      <dgm:spPr/>
      <dgm:t>
        <a:bodyPr/>
        <a:lstStyle/>
        <a:p>
          <a:endParaRPr lang="es-ES"/>
        </a:p>
      </dgm:t>
    </dgm:pt>
    <dgm:pt modelId="{09F11496-7444-204B-9AD4-6F41885CEA40}" type="sibTrans" cxnId="{9519CA50-2C88-0B4D-A934-DCB072430E13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339F7051-ADE6-174B-B91A-2C6C2DA35126}">
      <dgm:prSet phldrT="[Texto]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accent4">
                  <a:lumMod val="50000"/>
                </a:schemeClr>
              </a:solidFill>
            </a:rPr>
            <a:t>Continuación de los trabajos en el desarrollo de la Economía Circular.</a:t>
          </a:r>
        </a:p>
      </dgm:t>
    </dgm:pt>
    <dgm:pt modelId="{FD1EC192-9958-E748-B870-B8C231F47855}" type="parTrans" cxnId="{9F2C1EF7-52B7-744E-8488-9D686E34C70E}">
      <dgm:prSet/>
      <dgm:spPr/>
      <dgm:t>
        <a:bodyPr/>
        <a:lstStyle/>
        <a:p>
          <a:endParaRPr lang="es-ES"/>
        </a:p>
      </dgm:t>
    </dgm:pt>
    <dgm:pt modelId="{3CC31A02-4020-294C-8CF0-A77FE6FDE271}" type="sibTrans" cxnId="{9F2C1EF7-52B7-744E-8488-9D686E34C70E}">
      <dgm:prSet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113F1A3D-825D-C64D-9ED5-40D5838AFE84}" type="pres">
      <dgm:prSet presAssocID="{5E0A7AC3-3E6C-0D48-918D-969E9C6421F6}" presName="Name0" presStyleCnt="0">
        <dgm:presLayoutVars>
          <dgm:chMax/>
          <dgm:chPref/>
          <dgm:dir/>
          <dgm:animLvl val="lvl"/>
        </dgm:presLayoutVars>
      </dgm:prSet>
      <dgm:spPr/>
    </dgm:pt>
    <dgm:pt modelId="{45AD3E14-1190-9043-AB0A-16A280FAA2C4}" type="pres">
      <dgm:prSet presAssocID="{03574734-3F24-8442-BCB2-254DC69A8A14}" presName="composite" presStyleCnt="0"/>
      <dgm:spPr/>
    </dgm:pt>
    <dgm:pt modelId="{085EECCB-F0EA-BA4D-89C0-973DA879E4C2}" type="pres">
      <dgm:prSet presAssocID="{03574734-3F24-8442-BCB2-254DC69A8A1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AF74F72-8191-3448-9A06-CE3CDF89329B}" type="pres">
      <dgm:prSet presAssocID="{03574734-3F24-8442-BCB2-254DC69A8A1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71D0958-FB60-014A-B89F-D7F0034D28CA}" type="pres">
      <dgm:prSet presAssocID="{03574734-3F24-8442-BCB2-254DC69A8A14}" presName="BalanceSpacing" presStyleCnt="0"/>
      <dgm:spPr/>
    </dgm:pt>
    <dgm:pt modelId="{7BC756A5-B5CC-2D40-85E0-CFB4D446CB3B}" type="pres">
      <dgm:prSet presAssocID="{03574734-3F24-8442-BCB2-254DC69A8A14}" presName="BalanceSpacing1" presStyleCnt="0"/>
      <dgm:spPr/>
    </dgm:pt>
    <dgm:pt modelId="{9CD6BEF7-2846-1546-9F3D-AC35964DA10B}" type="pres">
      <dgm:prSet presAssocID="{51E2B0F5-D461-EB44-BBC9-9F71513AE0A3}" presName="Accent1Text" presStyleLbl="node1" presStyleIdx="1" presStyleCnt="6"/>
      <dgm:spPr/>
    </dgm:pt>
    <dgm:pt modelId="{D6E852EE-4994-354C-9B1A-0C3B44D4F2C9}" type="pres">
      <dgm:prSet presAssocID="{51E2B0F5-D461-EB44-BBC9-9F71513AE0A3}" presName="spaceBetweenRectangles" presStyleCnt="0"/>
      <dgm:spPr/>
    </dgm:pt>
    <dgm:pt modelId="{CBEC03C3-E327-A547-8D1A-D4490EF5134C}" type="pres">
      <dgm:prSet presAssocID="{E0D2B828-F1A9-D64E-BCDF-2FC033470A65}" presName="composite" presStyleCnt="0"/>
      <dgm:spPr/>
    </dgm:pt>
    <dgm:pt modelId="{E0C333CD-B58E-CD49-85B0-9271C77C3C79}" type="pres">
      <dgm:prSet presAssocID="{E0D2B828-F1A9-D64E-BCDF-2FC033470A65}" presName="Parent1" presStyleLbl="node1" presStyleIdx="2" presStyleCnt="6" custLinFactNeighborX="2166">
        <dgm:presLayoutVars>
          <dgm:chMax val="1"/>
          <dgm:chPref val="1"/>
          <dgm:bulletEnabled val="1"/>
        </dgm:presLayoutVars>
      </dgm:prSet>
      <dgm:spPr/>
    </dgm:pt>
    <dgm:pt modelId="{3CE6FF90-9017-4D4B-BB1F-12CD3CB9038A}" type="pres">
      <dgm:prSet presAssocID="{E0D2B828-F1A9-D64E-BCDF-2FC033470A6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FE97A50-341B-CF45-A3AB-61FD64D13477}" type="pres">
      <dgm:prSet presAssocID="{E0D2B828-F1A9-D64E-BCDF-2FC033470A65}" presName="BalanceSpacing" presStyleCnt="0"/>
      <dgm:spPr/>
    </dgm:pt>
    <dgm:pt modelId="{6B769AEA-43A6-6744-B9C6-C3F458179D53}" type="pres">
      <dgm:prSet presAssocID="{E0D2B828-F1A9-D64E-BCDF-2FC033470A65}" presName="BalanceSpacing1" presStyleCnt="0"/>
      <dgm:spPr/>
    </dgm:pt>
    <dgm:pt modelId="{D6D4954B-8856-3043-880A-4A53D680A313}" type="pres">
      <dgm:prSet presAssocID="{09F11496-7444-204B-9AD4-6F41885CEA40}" presName="Accent1Text" presStyleLbl="node1" presStyleIdx="3" presStyleCnt="6"/>
      <dgm:spPr/>
    </dgm:pt>
    <dgm:pt modelId="{51A96A9D-38DB-6F4E-BD0B-A9C86A207424}" type="pres">
      <dgm:prSet presAssocID="{09F11496-7444-204B-9AD4-6F41885CEA40}" presName="spaceBetweenRectangles" presStyleCnt="0"/>
      <dgm:spPr/>
    </dgm:pt>
    <dgm:pt modelId="{B037D407-3BAA-3B41-8568-80A6EA98C080}" type="pres">
      <dgm:prSet presAssocID="{339F7051-ADE6-174B-B91A-2C6C2DA35126}" presName="composite" presStyleCnt="0"/>
      <dgm:spPr/>
    </dgm:pt>
    <dgm:pt modelId="{4F0F7933-9830-0942-B593-CB907C0FD06D}" type="pres">
      <dgm:prSet presAssocID="{339F7051-ADE6-174B-B91A-2C6C2DA3512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6CD04D4-167C-DC47-99D8-A43CC3567754}" type="pres">
      <dgm:prSet presAssocID="{339F7051-ADE6-174B-B91A-2C6C2DA3512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412C729-A6DE-D64E-9BEB-8F425AC42750}" type="pres">
      <dgm:prSet presAssocID="{339F7051-ADE6-174B-B91A-2C6C2DA35126}" presName="BalanceSpacing" presStyleCnt="0"/>
      <dgm:spPr/>
    </dgm:pt>
    <dgm:pt modelId="{7CBB7D5F-5C8A-B54E-8BAA-ABF401ED6A15}" type="pres">
      <dgm:prSet presAssocID="{339F7051-ADE6-174B-B91A-2C6C2DA35126}" presName="BalanceSpacing1" presStyleCnt="0"/>
      <dgm:spPr/>
    </dgm:pt>
    <dgm:pt modelId="{7EDA504B-9127-5245-9B25-1FEEB73A9AE3}" type="pres">
      <dgm:prSet presAssocID="{3CC31A02-4020-294C-8CF0-A77FE6FDE271}" presName="Accent1Text" presStyleLbl="node1" presStyleIdx="5" presStyleCnt="6"/>
      <dgm:spPr/>
    </dgm:pt>
  </dgm:ptLst>
  <dgm:cxnLst>
    <dgm:cxn modelId="{9519CA50-2C88-0B4D-A934-DCB072430E13}" srcId="{5E0A7AC3-3E6C-0D48-918D-969E9C6421F6}" destId="{E0D2B828-F1A9-D64E-BCDF-2FC033470A65}" srcOrd="1" destOrd="0" parTransId="{8021BAD0-8D47-9744-95A8-A5A664A803CB}" sibTransId="{09F11496-7444-204B-9AD4-6F41885CEA40}"/>
    <dgm:cxn modelId="{B92FFC58-8BF9-034A-86B0-056CBEE3F550}" type="presOf" srcId="{03574734-3F24-8442-BCB2-254DC69A8A14}" destId="{085EECCB-F0EA-BA4D-89C0-973DA879E4C2}" srcOrd="0" destOrd="0" presId="urn:microsoft.com/office/officeart/2008/layout/AlternatingHexagons"/>
    <dgm:cxn modelId="{1AECF574-A5FF-CB41-A2C6-A68BB1B1DEEF}" type="presOf" srcId="{3CC31A02-4020-294C-8CF0-A77FE6FDE271}" destId="{7EDA504B-9127-5245-9B25-1FEEB73A9AE3}" srcOrd="0" destOrd="0" presId="urn:microsoft.com/office/officeart/2008/layout/AlternatingHexagons"/>
    <dgm:cxn modelId="{A7BF0199-F5A6-9049-9655-F1587E640449}" type="presOf" srcId="{51E2B0F5-D461-EB44-BBC9-9F71513AE0A3}" destId="{9CD6BEF7-2846-1546-9F3D-AC35964DA10B}" srcOrd="0" destOrd="0" presId="urn:microsoft.com/office/officeart/2008/layout/AlternatingHexagons"/>
    <dgm:cxn modelId="{B27504B5-D4D5-1E45-AD0F-CDF78E56241C}" srcId="{5E0A7AC3-3E6C-0D48-918D-969E9C6421F6}" destId="{03574734-3F24-8442-BCB2-254DC69A8A14}" srcOrd="0" destOrd="0" parTransId="{944B3DDB-CE29-FD45-A1B7-4B21DCC66203}" sibTransId="{51E2B0F5-D461-EB44-BBC9-9F71513AE0A3}"/>
    <dgm:cxn modelId="{17A08DB9-849E-BE4F-8E28-A5A1300E7D85}" type="presOf" srcId="{5E0A7AC3-3E6C-0D48-918D-969E9C6421F6}" destId="{113F1A3D-825D-C64D-9ED5-40D5838AFE84}" srcOrd="0" destOrd="0" presId="urn:microsoft.com/office/officeart/2008/layout/AlternatingHexagons"/>
    <dgm:cxn modelId="{DAAE75D1-B1D7-4E49-9DDB-64AB7867DBBB}" type="presOf" srcId="{E0D2B828-F1A9-D64E-BCDF-2FC033470A65}" destId="{E0C333CD-B58E-CD49-85B0-9271C77C3C79}" srcOrd="0" destOrd="0" presId="urn:microsoft.com/office/officeart/2008/layout/AlternatingHexagons"/>
    <dgm:cxn modelId="{F8BC77D3-9EEC-7142-841B-A5674D4A9AD5}" type="presOf" srcId="{09F11496-7444-204B-9AD4-6F41885CEA40}" destId="{D6D4954B-8856-3043-880A-4A53D680A313}" srcOrd="0" destOrd="0" presId="urn:microsoft.com/office/officeart/2008/layout/AlternatingHexagons"/>
    <dgm:cxn modelId="{9F2C1EF7-52B7-744E-8488-9D686E34C70E}" srcId="{5E0A7AC3-3E6C-0D48-918D-969E9C6421F6}" destId="{339F7051-ADE6-174B-B91A-2C6C2DA35126}" srcOrd="2" destOrd="0" parTransId="{FD1EC192-9958-E748-B870-B8C231F47855}" sibTransId="{3CC31A02-4020-294C-8CF0-A77FE6FDE271}"/>
    <dgm:cxn modelId="{7D7FF0FE-1FBF-4B41-A317-C153A6DB8129}" type="presOf" srcId="{339F7051-ADE6-174B-B91A-2C6C2DA35126}" destId="{4F0F7933-9830-0942-B593-CB907C0FD06D}" srcOrd="0" destOrd="0" presId="urn:microsoft.com/office/officeart/2008/layout/AlternatingHexagons"/>
    <dgm:cxn modelId="{A625073A-D1D6-4142-84C0-67D95BAAC7D3}" type="presParOf" srcId="{113F1A3D-825D-C64D-9ED5-40D5838AFE84}" destId="{45AD3E14-1190-9043-AB0A-16A280FAA2C4}" srcOrd="0" destOrd="0" presId="urn:microsoft.com/office/officeart/2008/layout/AlternatingHexagons"/>
    <dgm:cxn modelId="{DDD1CCA2-42D1-1644-8983-F2A681542E98}" type="presParOf" srcId="{45AD3E14-1190-9043-AB0A-16A280FAA2C4}" destId="{085EECCB-F0EA-BA4D-89C0-973DA879E4C2}" srcOrd="0" destOrd="0" presId="urn:microsoft.com/office/officeart/2008/layout/AlternatingHexagons"/>
    <dgm:cxn modelId="{AADD910C-4D1F-6D4C-8015-279DF3C9E86B}" type="presParOf" srcId="{45AD3E14-1190-9043-AB0A-16A280FAA2C4}" destId="{0AF74F72-8191-3448-9A06-CE3CDF89329B}" srcOrd="1" destOrd="0" presId="urn:microsoft.com/office/officeart/2008/layout/AlternatingHexagons"/>
    <dgm:cxn modelId="{395EA7CE-7C55-E440-BEDB-269B34E5CBF3}" type="presParOf" srcId="{45AD3E14-1190-9043-AB0A-16A280FAA2C4}" destId="{771D0958-FB60-014A-B89F-D7F0034D28CA}" srcOrd="2" destOrd="0" presId="urn:microsoft.com/office/officeart/2008/layout/AlternatingHexagons"/>
    <dgm:cxn modelId="{EE79D483-E306-3841-B6DD-664D14A7A706}" type="presParOf" srcId="{45AD3E14-1190-9043-AB0A-16A280FAA2C4}" destId="{7BC756A5-B5CC-2D40-85E0-CFB4D446CB3B}" srcOrd="3" destOrd="0" presId="urn:microsoft.com/office/officeart/2008/layout/AlternatingHexagons"/>
    <dgm:cxn modelId="{68EDD9B3-FCEE-D643-A34D-763BF45F488B}" type="presParOf" srcId="{45AD3E14-1190-9043-AB0A-16A280FAA2C4}" destId="{9CD6BEF7-2846-1546-9F3D-AC35964DA10B}" srcOrd="4" destOrd="0" presId="urn:microsoft.com/office/officeart/2008/layout/AlternatingHexagons"/>
    <dgm:cxn modelId="{F6F65D89-0B11-8B41-80D1-E38B190650B3}" type="presParOf" srcId="{113F1A3D-825D-C64D-9ED5-40D5838AFE84}" destId="{D6E852EE-4994-354C-9B1A-0C3B44D4F2C9}" srcOrd="1" destOrd="0" presId="urn:microsoft.com/office/officeart/2008/layout/AlternatingHexagons"/>
    <dgm:cxn modelId="{C9A5E3AC-DDA6-3049-951E-244EB2CD1D40}" type="presParOf" srcId="{113F1A3D-825D-C64D-9ED5-40D5838AFE84}" destId="{CBEC03C3-E327-A547-8D1A-D4490EF5134C}" srcOrd="2" destOrd="0" presId="urn:microsoft.com/office/officeart/2008/layout/AlternatingHexagons"/>
    <dgm:cxn modelId="{435EE3ED-5469-E14A-BBF9-941D80359E1B}" type="presParOf" srcId="{CBEC03C3-E327-A547-8D1A-D4490EF5134C}" destId="{E0C333CD-B58E-CD49-85B0-9271C77C3C79}" srcOrd="0" destOrd="0" presId="urn:microsoft.com/office/officeart/2008/layout/AlternatingHexagons"/>
    <dgm:cxn modelId="{8E27890E-6684-ED49-AF9A-F598D0FBED76}" type="presParOf" srcId="{CBEC03C3-E327-A547-8D1A-D4490EF5134C}" destId="{3CE6FF90-9017-4D4B-BB1F-12CD3CB9038A}" srcOrd="1" destOrd="0" presId="urn:microsoft.com/office/officeart/2008/layout/AlternatingHexagons"/>
    <dgm:cxn modelId="{5FB0A6D5-4A8D-3741-97D5-BF1A513FD8FB}" type="presParOf" srcId="{CBEC03C3-E327-A547-8D1A-D4490EF5134C}" destId="{1FE97A50-341B-CF45-A3AB-61FD64D13477}" srcOrd="2" destOrd="0" presId="urn:microsoft.com/office/officeart/2008/layout/AlternatingHexagons"/>
    <dgm:cxn modelId="{FF525516-E48D-BF47-9AA6-0C87D0344CF8}" type="presParOf" srcId="{CBEC03C3-E327-A547-8D1A-D4490EF5134C}" destId="{6B769AEA-43A6-6744-B9C6-C3F458179D53}" srcOrd="3" destOrd="0" presId="urn:microsoft.com/office/officeart/2008/layout/AlternatingHexagons"/>
    <dgm:cxn modelId="{CB47DE70-AB8C-B341-B1A8-D69E0AD45352}" type="presParOf" srcId="{CBEC03C3-E327-A547-8D1A-D4490EF5134C}" destId="{D6D4954B-8856-3043-880A-4A53D680A313}" srcOrd="4" destOrd="0" presId="urn:microsoft.com/office/officeart/2008/layout/AlternatingHexagons"/>
    <dgm:cxn modelId="{5E9071BD-FB60-9D43-83D8-4C70C0C6F5D2}" type="presParOf" srcId="{113F1A3D-825D-C64D-9ED5-40D5838AFE84}" destId="{51A96A9D-38DB-6F4E-BD0B-A9C86A207424}" srcOrd="3" destOrd="0" presId="urn:microsoft.com/office/officeart/2008/layout/AlternatingHexagons"/>
    <dgm:cxn modelId="{B57461EA-C9AF-134C-B269-A8C1E0C2E039}" type="presParOf" srcId="{113F1A3D-825D-C64D-9ED5-40D5838AFE84}" destId="{B037D407-3BAA-3B41-8568-80A6EA98C080}" srcOrd="4" destOrd="0" presId="urn:microsoft.com/office/officeart/2008/layout/AlternatingHexagons"/>
    <dgm:cxn modelId="{93A6DF7C-074A-1944-8B25-BE9B3C21501B}" type="presParOf" srcId="{B037D407-3BAA-3B41-8568-80A6EA98C080}" destId="{4F0F7933-9830-0942-B593-CB907C0FD06D}" srcOrd="0" destOrd="0" presId="urn:microsoft.com/office/officeart/2008/layout/AlternatingHexagons"/>
    <dgm:cxn modelId="{B5FF85D7-CDE0-9146-A5F1-7FDCB98AE801}" type="presParOf" srcId="{B037D407-3BAA-3B41-8568-80A6EA98C080}" destId="{86CD04D4-167C-DC47-99D8-A43CC3567754}" srcOrd="1" destOrd="0" presId="urn:microsoft.com/office/officeart/2008/layout/AlternatingHexagons"/>
    <dgm:cxn modelId="{1F5B17E3-CA12-B447-8C52-0F01F53D7B54}" type="presParOf" srcId="{B037D407-3BAA-3B41-8568-80A6EA98C080}" destId="{8412C729-A6DE-D64E-9BEB-8F425AC42750}" srcOrd="2" destOrd="0" presId="urn:microsoft.com/office/officeart/2008/layout/AlternatingHexagons"/>
    <dgm:cxn modelId="{3CA2368B-24EC-1840-BB31-161EBE702293}" type="presParOf" srcId="{B037D407-3BAA-3B41-8568-80A6EA98C080}" destId="{7CBB7D5F-5C8A-B54E-8BAA-ABF401ED6A15}" srcOrd="3" destOrd="0" presId="urn:microsoft.com/office/officeart/2008/layout/AlternatingHexagons"/>
    <dgm:cxn modelId="{A2BFCA46-1DD8-8948-8BC9-E23FA4385558}" type="presParOf" srcId="{B037D407-3BAA-3B41-8568-80A6EA98C080}" destId="{7EDA504B-9127-5245-9B25-1FEEB73A9A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ADC49-5630-8B4B-B9B6-9055A3DE9C76}">
      <dsp:nvSpPr>
        <dsp:cNvPr id="0" name=""/>
        <dsp:cNvSpPr/>
      </dsp:nvSpPr>
      <dsp:spPr>
        <a:xfrm>
          <a:off x="0" y="1991242"/>
          <a:ext cx="2223458" cy="22234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Modelo lineal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Extraer - Fabricar - Tirar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25618" y="2316860"/>
        <a:ext cx="1572222" cy="1572222"/>
      </dsp:txXfrm>
    </dsp:sp>
    <dsp:sp modelId="{B208B677-7D82-4042-93BF-29F50DFF903B}">
      <dsp:nvSpPr>
        <dsp:cNvPr id="0" name=""/>
        <dsp:cNvSpPr/>
      </dsp:nvSpPr>
      <dsp:spPr>
        <a:xfrm>
          <a:off x="2405680" y="2488141"/>
          <a:ext cx="1289605" cy="1289605"/>
        </a:xfrm>
        <a:prstGeom prst="mathPlus">
          <a:avLst/>
        </a:prstGeom>
        <a:solidFill>
          <a:srgbClr val="7FB5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>
            <a:solidFill>
              <a:srgbClr val="7FB5C8"/>
            </a:solidFill>
          </a:endParaRPr>
        </a:p>
      </dsp:txBody>
      <dsp:txXfrm>
        <a:off x="2576617" y="2981286"/>
        <a:ext cx="947731" cy="303315"/>
      </dsp:txXfrm>
    </dsp:sp>
    <dsp:sp modelId="{F4D3BA22-8363-AA49-BF18-CCCC84A97386}">
      <dsp:nvSpPr>
        <dsp:cNvPr id="0" name=""/>
        <dsp:cNvSpPr/>
      </dsp:nvSpPr>
      <dsp:spPr>
        <a:xfrm>
          <a:off x="3875831" y="2021215"/>
          <a:ext cx="2223458" cy="22234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Potenciación del consumo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Presión sobre los recursos naturales</a:t>
          </a:r>
        </a:p>
      </dsp:txBody>
      <dsp:txXfrm>
        <a:off x="4201449" y="2346833"/>
        <a:ext cx="1572222" cy="1572222"/>
      </dsp:txXfrm>
    </dsp:sp>
    <dsp:sp modelId="{47633BF1-A183-F34D-A75A-7DC6FDFBE511}">
      <dsp:nvSpPr>
        <dsp:cNvPr id="0" name=""/>
        <dsp:cNvSpPr/>
      </dsp:nvSpPr>
      <dsp:spPr>
        <a:xfrm>
          <a:off x="6296519" y="2561906"/>
          <a:ext cx="1289605" cy="1289605"/>
        </a:xfrm>
        <a:prstGeom prst="mathEqual">
          <a:avLst/>
        </a:prstGeom>
        <a:solidFill>
          <a:srgbClr val="7FB5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500" kern="1200" dirty="0"/>
        </a:p>
      </dsp:txBody>
      <dsp:txXfrm>
        <a:off x="6467456" y="2827565"/>
        <a:ext cx="947731" cy="758287"/>
      </dsp:txXfrm>
    </dsp:sp>
    <dsp:sp modelId="{009589E8-E3D2-0C49-A34F-30C3A17A9917}">
      <dsp:nvSpPr>
        <dsp:cNvPr id="0" name=""/>
        <dsp:cNvSpPr/>
      </dsp:nvSpPr>
      <dsp:spPr>
        <a:xfrm>
          <a:off x="7749985" y="2021215"/>
          <a:ext cx="2223458" cy="22234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Impacto sobre el medio ambiente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8075603" y="2346833"/>
        <a:ext cx="1572222" cy="1572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F408E-5FD0-914F-9130-8C3BF6235040}">
      <dsp:nvSpPr>
        <dsp:cNvPr id="0" name=""/>
        <dsp:cNvSpPr/>
      </dsp:nvSpPr>
      <dsp:spPr>
        <a:xfrm>
          <a:off x="2844865" y="2468060"/>
          <a:ext cx="3293884" cy="323999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dirty="0"/>
            <a:t>Objetivo principal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Conocer los beneficios que presenta el modelo de Economía Circular como estrategia y responsabilidad de una empresa, y su impacto positivo en la sociedad. </a:t>
          </a:r>
        </a:p>
      </dsp:txBody>
      <dsp:txXfrm>
        <a:off x="3327243" y="2942547"/>
        <a:ext cx="2329128" cy="2291025"/>
      </dsp:txXfrm>
    </dsp:sp>
    <dsp:sp modelId="{52B28093-4392-5046-8BDB-526295BE1283}">
      <dsp:nvSpPr>
        <dsp:cNvPr id="0" name=""/>
        <dsp:cNvSpPr/>
      </dsp:nvSpPr>
      <dsp:spPr>
        <a:xfrm rot="12751689">
          <a:off x="1108759" y="2238729"/>
          <a:ext cx="2061692" cy="698376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2C9A2-32C5-034E-ACAA-288B60E0017B}">
      <dsp:nvSpPr>
        <dsp:cNvPr id="0" name=""/>
        <dsp:cNvSpPr/>
      </dsp:nvSpPr>
      <dsp:spPr>
        <a:xfrm>
          <a:off x="106511" y="1102448"/>
          <a:ext cx="2327920" cy="186233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Estudiar la Economía Circular para contraponer este modelo con el actual modelo lineal.</a:t>
          </a:r>
        </a:p>
      </dsp:txBody>
      <dsp:txXfrm>
        <a:off x="161057" y="1156994"/>
        <a:ext cx="2218828" cy="1753244"/>
      </dsp:txXfrm>
    </dsp:sp>
    <dsp:sp modelId="{F91E7FFD-F473-D843-A21D-43BFE6C0FE94}">
      <dsp:nvSpPr>
        <dsp:cNvPr id="0" name=""/>
        <dsp:cNvSpPr/>
      </dsp:nvSpPr>
      <dsp:spPr>
        <a:xfrm rot="16250159">
          <a:off x="3801473" y="1308848"/>
          <a:ext cx="1451585" cy="698376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CCAE-8DFA-E240-8651-D022C0C17342}">
      <dsp:nvSpPr>
        <dsp:cNvPr id="0" name=""/>
        <dsp:cNvSpPr/>
      </dsp:nvSpPr>
      <dsp:spPr>
        <a:xfrm>
          <a:off x="3373895" y="1153"/>
          <a:ext cx="2327920" cy="186233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Definir el papel de la Responsabilidad Social de la Empresa en la Economía Circular, profundizando en el sector del agua.</a:t>
          </a:r>
        </a:p>
      </dsp:txBody>
      <dsp:txXfrm>
        <a:off x="3428441" y="55699"/>
        <a:ext cx="2218828" cy="1753244"/>
      </dsp:txXfrm>
    </dsp:sp>
    <dsp:sp modelId="{3BC9A954-C49D-584C-910A-5691EF861D07}">
      <dsp:nvSpPr>
        <dsp:cNvPr id="0" name=""/>
        <dsp:cNvSpPr/>
      </dsp:nvSpPr>
      <dsp:spPr>
        <a:xfrm rot="19701133">
          <a:off x="5834042" y="2248716"/>
          <a:ext cx="2150919" cy="698376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356E1-8AE9-2849-BF26-5EB0622F3B43}">
      <dsp:nvSpPr>
        <dsp:cNvPr id="0" name=""/>
        <dsp:cNvSpPr/>
      </dsp:nvSpPr>
      <dsp:spPr>
        <a:xfrm>
          <a:off x="6661069" y="1102446"/>
          <a:ext cx="2327920" cy="186233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Análisis de las estrategias de las CEMS, centrándonos en el modelo de economía Circular de EMASESA y su proyecto de Codigestión.</a:t>
          </a:r>
        </a:p>
      </dsp:txBody>
      <dsp:txXfrm>
        <a:off x="6715615" y="1156992"/>
        <a:ext cx="2218828" cy="1753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5F09-6E11-4F4B-B8ED-421AE42F5E8A}">
      <dsp:nvSpPr>
        <dsp:cNvPr id="0" name=""/>
        <dsp:cNvSpPr/>
      </dsp:nvSpPr>
      <dsp:spPr>
        <a:xfrm>
          <a:off x="3590552" y="-141711"/>
          <a:ext cx="1789679" cy="109760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Diseño</a:t>
          </a:r>
          <a:endParaRPr lang="es-ES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 </a:t>
          </a:r>
        </a:p>
      </dsp:txBody>
      <dsp:txXfrm>
        <a:off x="3644132" y="-88131"/>
        <a:ext cx="1682519" cy="990441"/>
      </dsp:txXfrm>
    </dsp:sp>
    <dsp:sp modelId="{3F077EC1-A1EE-9B41-9748-BAC45F46D8A3}">
      <dsp:nvSpPr>
        <dsp:cNvPr id="0" name=""/>
        <dsp:cNvSpPr/>
      </dsp:nvSpPr>
      <dsp:spPr>
        <a:xfrm>
          <a:off x="1976115" y="406951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3481767" y="203916"/>
              </a:moveTo>
              <a:arcTo wR="2494054" hR="2494054" stAng="17599803" swAng="347921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BF281-62BA-EB4B-9011-3F719ED8BB17}">
      <dsp:nvSpPr>
        <dsp:cNvPr id="0" name=""/>
        <dsp:cNvSpPr/>
      </dsp:nvSpPr>
      <dsp:spPr>
        <a:xfrm>
          <a:off x="5525490" y="764480"/>
          <a:ext cx="1789679" cy="116329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Producción y reelaboración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5582277" y="821267"/>
        <a:ext cx="1676105" cy="1049717"/>
      </dsp:txXfrm>
    </dsp:sp>
    <dsp:sp modelId="{C9F0766D-355E-9A41-9ACE-B0ADF9978F51}">
      <dsp:nvSpPr>
        <dsp:cNvPr id="0" name=""/>
        <dsp:cNvSpPr/>
      </dsp:nvSpPr>
      <dsp:spPr>
        <a:xfrm>
          <a:off x="1976345" y="407089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4862107" y="1711347"/>
              </a:moveTo>
              <a:arcTo wR="2494054" hR="2494054" stAng="20502592" swAng="852642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ED3DF-6A86-BA43-A073-9774B5B5911F}">
      <dsp:nvSpPr>
        <dsp:cNvPr id="0" name=""/>
        <dsp:cNvSpPr/>
      </dsp:nvSpPr>
      <dsp:spPr>
        <a:xfrm>
          <a:off x="6088432" y="2927354"/>
          <a:ext cx="1626981" cy="105753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Distribución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6140057" y="2978979"/>
        <a:ext cx="1523731" cy="954287"/>
      </dsp:txXfrm>
    </dsp:sp>
    <dsp:sp modelId="{1135A97C-9E5C-3C44-8E6A-267269D27C44}">
      <dsp:nvSpPr>
        <dsp:cNvPr id="0" name=""/>
        <dsp:cNvSpPr/>
      </dsp:nvSpPr>
      <dsp:spPr>
        <a:xfrm>
          <a:off x="1976345" y="407089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4679566" y="3695654"/>
              </a:moveTo>
              <a:arcTo wR="2494054" hR="2494054" stAng="1728126" swAng="551091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BD28B-7666-E44F-A4E3-D7BF0DE4F812}">
      <dsp:nvSpPr>
        <dsp:cNvPr id="0" name=""/>
        <dsp:cNvSpPr/>
      </dsp:nvSpPr>
      <dsp:spPr>
        <a:xfrm>
          <a:off x="4709020" y="4538490"/>
          <a:ext cx="1687018" cy="121943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Consumo, utilización, reutilización, reparación </a:t>
          </a:r>
        </a:p>
      </dsp:txBody>
      <dsp:txXfrm>
        <a:off x="4768548" y="4598018"/>
        <a:ext cx="1567962" cy="1100381"/>
      </dsp:txXfrm>
    </dsp:sp>
    <dsp:sp modelId="{5C5D55E3-0CA1-6A42-A415-42EB1DE4FD0E}">
      <dsp:nvSpPr>
        <dsp:cNvPr id="0" name=""/>
        <dsp:cNvSpPr/>
      </dsp:nvSpPr>
      <dsp:spPr>
        <a:xfrm>
          <a:off x="1976345" y="407089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2631517" y="4984317"/>
              </a:moveTo>
              <a:arcTo wR="2494054" hR="2494054" stAng="5210429" swAng="420736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AC4B-6A4B-4040-A536-3A0E5CACD2C5}">
      <dsp:nvSpPr>
        <dsp:cNvPr id="0" name=""/>
        <dsp:cNvSpPr/>
      </dsp:nvSpPr>
      <dsp:spPr>
        <a:xfrm>
          <a:off x="2574779" y="4619440"/>
          <a:ext cx="1626981" cy="105753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Recogida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 </a:t>
          </a:r>
        </a:p>
      </dsp:txBody>
      <dsp:txXfrm>
        <a:off x="2626404" y="4671065"/>
        <a:ext cx="1523731" cy="954287"/>
      </dsp:txXfrm>
    </dsp:sp>
    <dsp:sp modelId="{DADD36FB-3692-BA41-B975-49B5E3328F90}">
      <dsp:nvSpPr>
        <dsp:cNvPr id="0" name=""/>
        <dsp:cNvSpPr/>
      </dsp:nvSpPr>
      <dsp:spPr>
        <a:xfrm>
          <a:off x="1976345" y="407089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583595" y="4097317"/>
              </a:moveTo>
              <a:arcTo wR="2494054" hR="2494054" stAng="8399791" swAng="642227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95A2-3460-FB48-9355-DB8CE5801B97}">
      <dsp:nvSpPr>
        <dsp:cNvPr id="0" name=""/>
        <dsp:cNvSpPr/>
      </dsp:nvSpPr>
      <dsp:spPr>
        <a:xfrm>
          <a:off x="1225386" y="2927354"/>
          <a:ext cx="1626981" cy="105753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Reciclado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</a:t>
          </a:r>
        </a:p>
      </dsp:txBody>
      <dsp:txXfrm>
        <a:off x="1277011" y="2978979"/>
        <a:ext cx="1523731" cy="954287"/>
      </dsp:txXfrm>
    </dsp:sp>
    <dsp:sp modelId="{294B54D4-580A-8B40-9803-8F04942DC10E}">
      <dsp:nvSpPr>
        <dsp:cNvPr id="0" name=""/>
        <dsp:cNvSpPr/>
      </dsp:nvSpPr>
      <dsp:spPr>
        <a:xfrm>
          <a:off x="1976345" y="407089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7147" y="2305372"/>
              </a:moveTo>
              <a:arcTo wR="2494054" hR="2494054" stAng="11060324" swAng="901087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B5BC-8A91-3948-B464-0E235605B1CA}">
      <dsp:nvSpPr>
        <dsp:cNvPr id="0" name=""/>
        <dsp:cNvSpPr/>
      </dsp:nvSpPr>
      <dsp:spPr>
        <a:xfrm>
          <a:off x="1706979" y="817357"/>
          <a:ext cx="1626981" cy="105753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Materias primas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</a:t>
          </a:r>
        </a:p>
      </dsp:txBody>
      <dsp:txXfrm>
        <a:off x="1758604" y="868982"/>
        <a:ext cx="1523731" cy="954287"/>
      </dsp:txXfrm>
    </dsp:sp>
    <dsp:sp modelId="{A1F65D7F-8F7F-3F45-B5FF-92E0928C7E83}">
      <dsp:nvSpPr>
        <dsp:cNvPr id="0" name=""/>
        <dsp:cNvSpPr/>
      </dsp:nvSpPr>
      <dsp:spPr>
        <a:xfrm>
          <a:off x="1976517" y="406976"/>
          <a:ext cx="4988108" cy="4988108"/>
        </a:xfrm>
        <a:custGeom>
          <a:avLst/>
          <a:gdLst/>
          <a:ahLst/>
          <a:cxnLst/>
          <a:rect l="0" t="0" r="0" b="0"/>
          <a:pathLst>
            <a:path>
              <a:moveTo>
                <a:pt x="1216738" y="351912"/>
              </a:moveTo>
              <a:arcTo wR="2494054" hR="2494054" stAng="14351594" swAng="456923"/>
            </a:path>
          </a:pathLst>
        </a:custGeom>
        <a:noFill/>
        <a:ln w="6350" cap="flat" cmpd="sng" algn="ctr">
          <a:solidFill>
            <a:schemeClr val="tx2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8E524-EC3E-6F4F-8B31-4E07FC89A313}">
      <dsp:nvSpPr>
        <dsp:cNvPr id="0" name=""/>
        <dsp:cNvSpPr/>
      </dsp:nvSpPr>
      <dsp:spPr>
        <a:xfrm>
          <a:off x="83162" y="1839452"/>
          <a:ext cx="3487155" cy="260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3F345-309F-5B4A-BE95-8E8111BB155D}">
      <dsp:nvSpPr>
        <dsp:cNvPr id="0" name=""/>
        <dsp:cNvSpPr/>
      </dsp:nvSpPr>
      <dsp:spPr>
        <a:xfrm>
          <a:off x="241121" y="4303757"/>
          <a:ext cx="3170141" cy="90035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Ambientales</a:t>
          </a:r>
          <a:endParaRPr lang="es-ES" sz="3600" kern="1200" dirty="0"/>
        </a:p>
      </dsp:txBody>
      <dsp:txXfrm>
        <a:off x="241121" y="4303757"/>
        <a:ext cx="2232493" cy="900355"/>
      </dsp:txXfrm>
    </dsp:sp>
    <dsp:sp modelId="{F0D59A59-951B-104D-961C-C20F0FDE13A0}">
      <dsp:nvSpPr>
        <dsp:cNvPr id="0" name=""/>
        <dsp:cNvSpPr/>
      </dsp:nvSpPr>
      <dsp:spPr>
        <a:xfrm>
          <a:off x="2541655" y="4558741"/>
          <a:ext cx="1008681" cy="1008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5B8ED-9DEB-174A-AE93-5F79695349A0}">
      <dsp:nvSpPr>
        <dsp:cNvPr id="0" name=""/>
        <dsp:cNvSpPr/>
      </dsp:nvSpPr>
      <dsp:spPr>
        <a:xfrm>
          <a:off x="3815341" y="1846099"/>
          <a:ext cx="3487155" cy="260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55205-D010-8049-A016-474CDC53E5B6}">
      <dsp:nvSpPr>
        <dsp:cNvPr id="0" name=""/>
        <dsp:cNvSpPr/>
      </dsp:nvSpPr>
      <dsp:spPr>
        <a:xfrm>
          <a:off x="4013979" y="4276921"/>
          <a:ext cx="3172821" cy="898542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Económicos</a:t>
          </a:r>
        </a:p>
      </dsp:txBody>
      <dsp:txXfrm>
        <a:off x="4013979" y="4276921"/>
        <a:ext cx="2234381" cy="898542"/>
      </dsp:txXfrm>
    </dsp:sp>
    <dsp:sp modelId="{DFB52023-B3F0-EA44-86DE-6998F5B690FC}">
      <dsp:nvSpPr>
        <dsp:cNvPr id="0" name=""/>
        <dsp:cNvSpPr/>
      </dsp:nvSpPr>
      <dsp:spPr>
        <a:xfrm>
          <a:off x="6289376" y="4507349"/>
          <a:ext cx="1008681" cy="10086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21088-1788-8B42-A2E2-1EA40ECA8F74}">
      <dsp:nvSpPr>
        <dsp:cNvPr id="0" name=""/>
        <dsp:cNvSpPr/>
      </dsp:nvSpPr>
      <dsp:spPr>
        <a:xfrm>
          <a:off x="7434202" y="1820977"/>
          <a:ext cx="3386978" cy="2637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08D6F-A14B-0946-A861-AB8DA3B4E420}">
      <dsp:nvSpPr>
        <dsp:cNvPr id="0" name=""/>
        <dsp:cNvSpPr/>
      </dsp:nvSpPr>
      <dsp:spPr>
        <a:xfrm>
          <a:off x="7614569" y="4276452"/>
          <a:ext cx="3026245" cy="898542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Sociales</a:t>
          </a:r>
          <a:endParaRPr lang="es-ES" sz="4800" kern="1200" dirty="0"/>
        </a:p>
      </dsp:txBody>
      <dsp:txXfrm>
        <a:off x="7614569" y="4276452"/>
        <a:ext cx="2131158" cy="898542"/>
      </dsp:txXfrm>
    </dsp:sp>
    <dsp:sp modelId="{F6A14745-6D0E-C943-8BDD-646D3BB588DB}">
      <dsp:nvSpPr>
        <dsp:cNvPr id="0" name=""/>
        <dsp:cNvSpPr/>
      </dsp:nvSpPr>
      <dsp:spPr>
        <a:xfrm>
          <a:off x="9752774" y="4455340"/>
          <a:ext cx="1008681" cy="10086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2B0A1-6B86-8241-9D10-607A290F4F3A}">
      <dsp:nvSpPr>
        <dsp:cNvPr id="0" name=""/>
        <dsp:cNvSpPr/>
      </dsp:nvSpPr>
      <dsp:spPr>
        <a:xfrm>
          <a:off x="0" y="2847290"/>
          <a:ext cx="2985979" cy="119439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9,1% de la economía global es circular ( </a:t>
          </a:r>
          <a:r>
            <a:rPr lang="es-ES" sz="1400" i="1" kern="1200" dirty="0"/>
            <a:t>The Circularity Gap Report)</a:t>
          </a:r>
        </a:p>
      </dsp:txBody>
      <dsp:txXfrm>
        <a:off x="597196" y="2847290"/>
        <a:ext cx="1791588" cy="1194391"/>
      </dsp:txXfrm>
    </dsp:sp>
    <dsp:sp modelId="{C3FC89E3-A792-3340-955F-A56EF86CD591}">
      <dsp:nvSpPr>
        <dsp:cNvPr id="0" name=""/>
        <dsp:cNvSpPr/>
      </dsp:nvSpPr>
      <dsp:spPr>
        <a:xfrm>
          <a:off x="2840525" y="2837380"/>
          <a:ext cx="2960068" cy="119439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Informar y sensibilizar a la sociedad de la necesidad de una transición hacia la Economía Circular</a:t>
          </a:r>
        </a:p>
      </dsp:txBody>
      <dsp:txXfrm>
        <a:off x="3437721" y="2837380"/>
        <a:ext cx="1765677" cy="1194391"/>
      </dsp:txXfrm>
    </dsp:sp>
    <dsp:sp modelId="{98C903D2-4A62-CA40-B3BF-BF6657B20FFA}">
      <dsp:nvSpPr>
        <dsp:cNvPr id="0" name=""/>
        <dsp:cNvSpPr/>
      </dsp:nvSpPr>
      <dsp:spPr>
        <a:xfrm>
          <a:off x="5647366" y="2837380"/>
          <a:ext cx="2985979" cy="119439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Papel fundamental de la Responsabilidad Social de las empresas </a:t>
          </a:r>
        </a:p>
      </dsp:txBody>
      <dsp:txXfrm>
        <a:off x="6244562" y="2837380"/>
        <a:ext cx="1791588" cy="1194391"/>
      </dsp:txXfrm>
    </dsp:sp>
    <dsp:sp modelId="{DB20AF4E-6F09-4A4B-B689-777C39DAC031}">
      <dsp:nvSpPr>
        <dsp:cNvPr id="0" name=""/>
        <dsp:cNvSpPr/>
      </dsp:nvSpPr>
      <dsp:spPr>
        <a:xfrm>
          <a:off x="8480118" y="2837380"/>
          <a:ext cx="2985979" cy="119439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Replantear la forma de diseñar los productos, servicios y modelos de negocios.</a:t>
          </a:r>
        </a:p>
      </dsp:txBody>
      <dsp:txXfrm>
        <a:off x="9077314" y="2837380"/>
        <a:ext cx="1791588" cy="1194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8BE-AB6C-2E4F-B757-C9787E5D11E0}">
      <dsp:nvSpPr>
        <dsp:cNvPr id="0" name=""/>
        <dsp:cNvSpPr/>
      </dsp:nvSpPr>
      <dsp:spPr>
        <a:xfrm>
          <a:off x="764" y="20430"/>
          <a:ext cx="2980747" cy="1788448"/>
        </a:xfrm>
        <a:prstGeom prst="rect">
          <a:avLst/>
        </a:prstGeom>
        <a:solidFill>
          <a:srgbClr val="7FB5C8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Revisión de la literatura de forma exploratoria y descriptiva.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764" y="20430"/>
        <a:ext cx="2980747" cy="1788448"/>
      </dsp:txXfrm>
    </dsp:sp>
    <dsp:sp modelId="{E480078B-BE53-B743-9065-3E13683481DB}">
      <dsp:nvSpPr>
        <dsp:cNvPr id="0" name=""/>
        <dsp:cNvSpPr/>
      </dsp:nvSpPr>
      <dsp:spPr>
        <a:xfrm>
          <a:off x="3279586" y="20430"/>
          <a:ext cx="2980747" cy="1788448"/>
        </a:xfrm>
        <a:prstGeom prst="rect">
          <a:avLst/>
        </a:prstGeom>
        <a:solidFill>
          <a:srgbClr val="7FB5C8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3279586" y="20430"/>
        <a:ext cx="2980747" cy="1788448"/>
      </dsp:txXfrm>
    </dsp:sp>
    <dsp:sp modelId="{06832C48-769B-8443-A1E5-AD4CD4ED1963}">
      <dsp:nvSpPr>
        <dsp:cNvPr id="0" name=""/>
        <dsp:cNvSpPr/>
      </dsp:nvSpPr>
      <dsp:spPr>
        <a:xfrm>
          <a:off x="764" y="2106954"/>
          <a:ext cx="2980747" cy="1788448"/>
        </a:xfrm>
        <a:prstGeom prst="rect">
          <a:avLst/>
        </a:prstGeom>
        <a:solidFill>
          <a:srgbClr val="7FB5C8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764" y="2106954"/>
        <a:ext cx="2980747" cy="1788448"/>
      </dsp:txXfrm>
    </dsp:sp>
    <dsp:sp modelId="{0B01F188-11A7-9144-BA86-07BA61A15D33}">
      <dsp:nvSpPr>
        <dsp:cNvPr id="0" name=""/>
        <dsp:cNvSpPr/>
      </dsp:nvSpPr>
      <dsp:spPr>
        <a:xfrm>
          <a:off x="3279586" y="2106954"/>
          <a:ext cx="2980747" cy="1788448"/>
        </a:xfrm>
        <a:prstGeom prst="rect">
          <a:avLst/>
        </a:prstGeom>
        <a:solidFill>
          <a:srgbClr val="7FB5C8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Indicadores de seguimiento</a:t>
          </a:r>
        </a:p>
      </dsp:txBody>
      <dsp:txXfrm>
        <a:off x="3279586" y="2106954"/>
        <a:ext cx="2980747" cy="1788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62940-DC8C-C945-8EB5-F192B2BFBCA8}">
      <dsp:nvSpPr>
        <dsp:cNvPr id="0" name=""/>
        <dsp:cNvSpPr/>
      </dsp:nvSpPr>
      <dsp:spPr>
        <a:xfrm>
          <a:off x="0" y="979747"/>
          <a:ext cx="4278851" cy="1415505"/>
        </a:xfrm>
        <a:prstGeom prst="rightArrow">
          <a:avLst/>
        </a:prstGeom>
        <a:solidFill>
          <a:schemeClr val="accent2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91FE1-DF53-B04A-9AA8-DA998D749D33}">
      <dsp:nvSpPr>
        <dsp:cNvPr id="0" name=""/>
        <dsp:cNvSpPr/>
      </dsp:nvSpPr>
      <dsp:spPr>
        <a:xfrm>
          <a:off x="2256843" y="1333624"/>
          <a:ext cx="1594122" cy="70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accent4">
                  <a:lumMod val="50000"/>
                </a:schemeClr>
              </a:solidFill>
            </a:rPr>
            <a:t>Reducción del consumo energético</a:t>
          </a:r>
        </a:p>
      </dsp:txBody>
      <dsp:txXfrm>
        <a:off x="2256843" y="1333624"/>
        <a:ext cx="1594122" cy="707752"/>
      </dsp:txXfrm>
    </dsp:sp>
    <dsp:sp modelId="{4783E8C3-9B7C-B049-8AA7-1F54AC70A736}">
      <dsp:nvSpPr>
        <dsp:cNvPr id="0" name=""/>
        <dsp:cNvSpPr/>
      </dsp:nvSpPr>
      <dsp:spPr>
        <a:xfrm>
          <a:off x="343895" y="1333624"/>
          <a:ext cx="1594122" cy="70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accent4">
                  <a:lumMod val="50000"/>
                </a:schemeClr>
              </a:solidFill>
            </a:rPr>
            <a:t>Gestión eficiente de los residuos</a:t>
          </a:r>
        </a:p>
      </dsp:txBody>
      <dsp:txXfrm>
        <a:off x="343895" y="1333624"/>
        <a:ext cx="1594122" cy="707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EECCB-F0EA-BA4D-89C0-973DA879E4C2}">
      <dsp:nvSpPr>
        <dsp:cNvPr id="0" name=""/>
        <dsp:cNvSpPr/>
      </dsp:nvSpPr>
      <dsp:spPr>
        <a:xfrm rot="5400000">
          <a:off x="4069487" y="131415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accent4">
                  <a:lumMod val="50000"/>
                </a:schemeClr>
              </a:solidFill>
            </a:rPr>
            <a:t>Nacimiento del la Economía Circular, para una correcta gestión de residuos.</a:t>
          </a:r>
        </a:p>
      </dsp:txBody>
      <dsp:txXfrm rot="-5400000">
        <a:off x="4472249" y="313812"/>
        <a:ext cx="1202512" cy="1382198"/>
      </dsp:txXfrm>
    </dsp:sp>
    <dsp:sp modelId="{0AF74F72-8191-3448-9A06-CE3CDF89329B}">
      <dsp:nvSpPr>
        <dsp:cNvPr id="0" name=""/>
        <dsp:cNvSpPr/>
      </dsp:nvSpPr>
      <dsp:spPr>
        <a:xfrm>
          <a:off x="6000014" y="402500"/>
          <a:ext cx="2240969" cy="120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6BEF7-2846-1546-9F3D-AC35964DA10B}">
      <dsp:nvSpPr>
        <dsp:cNvPr id="0" name=""/>
        <dsp:cNvSpPr/>
      </dsp:nvSpPr>
      <dsp:spPr>
        <a:xfrm rot="5400000">
          <a:off x="2182736" y="131415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-5400000">
        <a:off x="2585498" y="313812"/>
        <a:ext cx="1202512" cy="1382198"/>
      </dsp:txXfrm>
    </dsp:sp>
    <dsp:sp modelId="{E0C333CD-B58E-CD49-85B0-9271C77C3C79}">
      <dsp:nvSpPr>
        <dsp:cNvPr id="0" name=""/>
        <dsp:cNvSpPr/>
      </dsp:nvSpPr>
      <dsp:spPr>
        <a:xfrm rot="5400000">
          <a:off x="3160337" y="1835837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accent4">
                  <a:lumMod val="50000"/>
                </a:schemeClr>
              </a:solidFill>
            </a:rPr>
            <a:t>Ausencia de políticas específicas del sector del agua para impulsa la Economía Circular. </a:t>
          </a:r>
        </a:p>
      </dsp:txBody>
      <dsp:txXfrm rot="-5400000">
        <a:off x="3563099" y="2018234"/>
        <a:ext cx="1202512" cy="1382198"/>
      </dsp:txXfrm>
    </dsp:sp>
    <dsp:sp modelId="{3CE6FF90-9017-4D4B-BB1F-12CD3CB9038A}">
      <dsp:nvSpPr>
        <dsp:cNvPr id="0" name=""/>
        <dsp:cNvSpPr/>
      </dsp:nvSpPr>
      <dsp:spPr>
        <a:xfrm>
          <a:off x="1012050" y="2106922"/>
          <a:ext cx="2168679" cy="120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4954B-8856-3043-880A-4A53D680A313}">
      <dsp:nvSpPr>
        <dsp:cNvPr id="0" name=""/>
        <dsp:cNvSpPr/>
      </dsp:nvSpPr>
      <dsp:spPr>
        <a:xfrm rot="5400000">
          <a:off x="5009248" y="1835837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-5400000">
        <a:off x="5412010" y="2018234"/>
        <a:ext cx="1202512" cy="1382198"/>
      </dsp:txXfrm>
    </dsp:sp>
    <dsp:sp modelId="{4F0F7933-9830-0942-B593-CB907C0FD06D}">
      <dsp:nvSpPr>
        <dsp:cNvPr id="0" name=""/>
        <dsp:cNvSpPr/>
      </dsp:nvSpPr>
      <dsp:spPr>
        <a:xfrm rot="5400000">
          <a:off x="4069487" y="3540259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accent4">
                  <a:lumMod val="50000"/>
                </a:schemeClr>
              </a:solidFill>
            </a:rPr>
            <a:t>Continuación de los trabajos en el desarrollo de la Economía Circular.</a:t>
          </a:r>
        </a:p>
      </dsp:txBody>
      <dsp:txXfrm rot="-5400000">
        <a:off x="4472249" y="3722656"/>
        <a:ext cx="1202512" cy="1382198"/>
      </dsp:txXfrm>
    </dsp:sp>
    <dsp:sp modelId="{86CD04D4-167C-DC47-99D8-A43CC3567754}">
      <dsp:nvSpPr>
        <dsp:cNvPr id="0" name=""/>
        <dsp:cNvSpPr/>
      </dsp:nvSpPr>
      <dsp:spPr>
        <a:xfrm>
          <a:off x="6000014" y="3811344"/>
          <a:ext cx="2240969" cy="120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A504B-9127-5245-9B25-1FEEB73A9AE3}">
      <dsp:nvSpPr>
        <dsp:cNvPr id="0" name=""/>
        <dsp:cNvSpPr/>
      </dsp:nvSpPr>
      <dsp:spPr>
        <a:xfrm rot="5400000">
          <a:off x="2182736" y="3540259"/>
          <a:ext cx="2008036" cy="174699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-5400000">
        <a:off x="2585498" y="3722656"/>
        <a:ext cx="1202512" cy="138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24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5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95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1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1092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3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5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0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17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2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A23E383-6FA6-9E48-9C29-C65031D6A841}" type="datetimeFigureOut">
              <a:rPr lang="es-ES" smtClean="0"/>
              <a:t>23/9/20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555D958-7BAA-554C-BF1B-3FC87EE77B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683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tiff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21" Type="http://schemas.openxmlformats.org/officeDocument/2006/relationships/image" Target="../media/image16.svg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EF459D62-1BE4-7849-8D41-F6C4E311C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741FD78D-535C-D246-8A60-7623D2087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749" b="36652"/>
          <a:stretch/>
        </p:blipFill>
        <p:spPr>
          <a:xfrm>
            <a:off x="10072687" y="211137"/>
            <a:ext cx="1871663" cy="474663"/>
          </a:xfrm>
          <a:prstGeom prst="rect">
            <a:avLst/>
          </a:prstGeom>
          <a:solidFill>
            <a:srgbClr val="92D050">
              <a:alpha val="54000"/>
            </a:srgb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EEBB7F-EDFA-B040-AE9C-E11020209B6A}"/>
              </a:ext>
            </a:extLst>
          </p:cNvPr>
          <p:cNvSpPr txBox="1"/>
          <p:nvPr/>
        </p:nvSpPr>
        <p:spPr>
          <a:xfrm>
            <a:off x="1545838" y="1219692"/>
            <a:ext cx="1011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6B7355"/>
                </a:solidFill>
              </a:rPr>
              <a:t>La responsabilidad de la empresa en la Economía Circular.  Análisis de caso: EMASESA.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01822E-A64F-EF41-95E5-6370AB1FE01F}"/>
              </a:ext>
            </a:extLst>
          </p:cNvPr>
          <p:cNvSpPr txBox="1"/>
          <p:nvPr/>
        </p:nvSpPr>
        <p:spPr>
          <a:xfrm>
            <a:off x="3328986" y="3077023"/>
            <a:ext cx="674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Trabajo de Fin de Grado</a:t>
            </a:r>
          </a:p>
          <a:p>
            <a:pPr algn="ctr"/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Facultad de Ciencias Económicas y Empresariales</a:t>
            </a:r>
          </a:p>
          <a:p>
            <a:pPr algn="ctr"/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Septiembre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A36F89-6AFD-5343-871E-BEA3933A0F30}"/>
              </a:ext>
            </a:extLst>
          </p:cNvPr>
          <p:cNvSpPr txBox="1"/>
          <p:nvPr/>
        </p:nvSpPr>
        <p:spPr>
          <a:xfrm>
            <a:off x="6715125" y="5600790"/>
            <a:ext cx="585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6B7355"/>
                </a:solidFill>
              </a:rPr>
              <a:t>Realizado por Elena García Hernández</a:t>
            </a:r>
          </a:p>
          <a:p>
            <a:r>
              <a:rPr lang="es-ES" sz="2000" dirty="0">
                <a:solidFill>
                  <a:srgbClr val="6B7355"/>
                </a:solidFill>
              </a:rPr>
              <a:t>Tutorizado por Prof.ª Mercedes Jiménez García </a:t>
            </a:r>
          </a:p>
        </p:txBody>
      </p:sp>
    </p:spTree>
    <p:extLst>
      <p:ext uri="{BB962C8B-B14F-4D97-AF65-F5344CB8AC3E}">
        <p14:creationId xmlns:p14="http://schemas.microsoft.com/office/powerpoint/2010/main" val="27968578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49EABF-D38B-5148-9E3E-06EA27B52504}"/>
              </a:ext>
            </a:extLst>
          </p:cNvPr>
          <p:cNvSpPr txBox="1"/>
          <p:nvPr/>
        </p:nvSpPr>
        <p:spPr>
          <a:xfrm>
            <a:off x="4266659" y="364359"/>
            <a:ext cx="717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6. Análisis de caso: EMASESA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3C1DA6B-F165-AC4B-B99A-7FAA148A27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45637" y="1770691"/>
            <a:ext cx="2585324" cy="2585324"/>
          </a:xfrm>
          <a:prstGeom prst="rect">
            <a:avLst/>
          </a:prstGeom>
        </p:spPr>
      </p:pic>
      <p:pic>
        <p:nvPicPr>
          <p:cNvPr id="12" name="Imagen 1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C62EB579-2170-1441-9AAE-E3B5BAA5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29AE29-A98B-FA45-AA2D-F1FCC834A1C4}"/>
              </a:ext>
            </a:extLst>
          </p:cNvPr>
          <p:cNvSpPr txBox="1"/>
          <p:nvPr/>
        </p:nvSpPr>
        <p:spPr>
          <a:xfrm>
            <a:off x="4627756" y="1600081"/>
            <a:ext cx="7221794" cy="313932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Empresa Metropolitana de Abastecimiento y Saneamiento de Aguas de Sevilla S.A.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Fundada en 1974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Gestión del ciclo integral del agua en Sevilla y su área metropolitana.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Cuenta con una red de Estaciones Depuradoras de Aguas Residuales (EDAR): Tablada, Ranilla, San Jerónimo y Copero.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8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2DAD221F-36F2-0046-82FC-B1F816CD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57801"/>
            <a:ext cx="4524156" cy="169655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BF8561-8D87-E140-9F86-7956B0ABF2C4}"/>
              </a:ext>
            </a:extLst>
          </p:cNvPr>
          <p:cNvSpPr txBox="1"/>
          <p:nvPr/>
        </p:nvSpPr>
        <p:spPr>
          <a:xfrm>
            <a:off x="2046248" y="820392"/>
            <a:ext cx="7995424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Principal objetivo de EMASESA : garantizar un uso sostenible de los recursos.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626F2D-2964-0141-891E-35CD034A9E7D}"/>
              </a:ext>
            </a:extLst>
          </p:cNvPr>
          <p:cNvSpPr txBox="1"/>
          <p:nvPr/>
        </p:nvSpPr>
        <p:spPr>
          <a:xfrm>
            <a:off x="790181" y="2172908"/>
            <a:ext cx="54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Plan Estratégico: Gestión Pública Sostenible (2017-2020)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ACA5B20-7F10-1841-BC86-E4632E5DC97E}"/>
              </a:ext>
            </a:extLst>
          </p:cNvPr>
          <p:cNvCxnSpPr>
            <a:stCxn id="3" idx="2"/>
          </p:cNvCxnSpPr>
          <p:nvPr/>
        </p:nvCxnSpPr>
        <p:spPr>
          <a:xfrm>
            <a:off x="6043960" y="1189724"/>
            <a:ext cx="0" cy="4915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98C54FD-01C4-2342-AA43-8FFE96016841}"/>
              </a:ext>
            </a:extLst>
          </p:cNvPr>
          <p:cNvCxnSpPr/>
          <p:nvPr/>
        </p:nvCxnSpPr>
        <p:spPr>
          <a:xfrm flipH="1">
            <a:off x="3908323" y="1681316"/>
            <a:ext cx="2135637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E577903-E6C1-0640-9562-785B2FE0A7DE}"/>
              </a:ext>
            </a:extLst>
          </p:cNvPr>
          <p:cNvCxnSpPr/>
          <p:nvPr/>
        </p:nvCxnSpPr>
        <p:spPr>
          <a:xfrm>
            <a:off x="3908323" y="1681316"/>
            <a:ext cx="0" cy="44059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D37672F-6245-E04C-838A-1F84394EE129}"/>
              </a:ext>
            </a:extLst>
          </p:cNvPr>
          <p:cNvCxnSpPr>
            <a:cxnSpLocks/>
          </p:cNvCxnSpPr>
          <p:nvPr/>
        </p:nvCxnSpPr>
        <p:spPr>
          <a:xfrm>
            <a:off x="6043960" y="1681316"/>
            <a:ext cx="2765503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A153672-1DA3-4345-8571-13C8AE9EB973}"/>
              </a:ext>
            </a:extLst>
          </p:cNvPr>
          <p:cNvSpPr txBox="1"/>
          <p:nvPr/>
        </p:nvSpPr>
        <p:spPr>
          <a:xfrm>
            <a:off x="7478748" y="2206679"/>
            <a:ext cx="392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Sistema de Gestión Ambiental (2007)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B3AE77D-0178-6045-BCD9-97E87EDBDCC5}"/>
              </a:ext>
            </a:extLst>
          </p:cNvPr>
          <p:cNvCxnSpPr/>
          <p:nvPr/>
        </p:nvCxnSpPr>
        <p:spPr>
          <a:xfrm>
            <a:off x="8809463" y="1681316"/>
            <a:ext cx="0" cy="40310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13027B8-E66B-E143-8F9F-4BC5500C367E}"/>
              </a:ext>
            </a:extLst>
          </p:cNvPr>
          <p:cNvSpPr txBox="1"/>
          <p:nvPr/>
        </p:nvSpPr>
        <p:spPr>
          <a:xfrm>
            <a:off x="3664523" y="3905284"/>
            <a:ext cx="4758873" cy="12003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EMASESA apuesta por la implantación de la Economía Circular</a:t>
            </a:r>
          </a:p>
        </p:txBody>
      </p:sp>
      <p:sp>
        <p:nvSpPr>
          <p:cNvPr id="45" name="Abrir llave 44">
            <a:extLst>
              <a:ext uri="{FF2B5EF4-FFF2-40B4-BE49-F238E27FC236}">
                <a16:creationId xmlns:a16="http://schemas.microsoft.com/office/drawing/2014/main" id="{86935394-8F67-1948-96C1-72393F643E2E}"/>
              </a:ext>
            </a:extLst>
          </p:cNvPr>
          <p:cNvSpPr/>
          <p:nvPr/>
        </p:nvSpPr>
        <p:spPr>
          <a:xfrm rot="16200000">
            <a:off x="5368375" y="-2280349"/>
            <a:ext cx="1200329" cy="10866560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A669BB-3C3D-EF45-B4EE-E2D90A979D1D}"/>
              </a:ext>
            </a:extLst>
          </p:cNvPr>
          <p:cNvSpPr txBox="1"/>
          <p:nvPr/>
        </p:nvSpPr>
        <p:spPr>
          <a:xfrm>
            <a:off x="3664523" y="5592377"/>
            <a:ext cx="4758872" cy="460800"/>
          </a:xfrm>
          <a:prstGeom prst="rect">
            <a:avLst/>
          </a:prstGeom>
          <a:solidFill>
            <a:srgbClr val="7FB5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RESIDUOS         RECURSOS</a:t>
            </a: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9F179AE7-E2C2-434B-9B8B-BFE982FDCB25}"/>
              </a:ext>
            </a:extLst>
          </p:cNvPr>
          <p:cNvSpPr/>
          <p:nvPr/>
        </p:nvSpPr>
        <p:spPr>
          <a:xfrm>
            <a:off x="5752472" y="5746446"/>
            <a:ext cx="490655" cy="152661"/>
          </a:xfrm>
          <a:prstGeom prst="rightArrow">
            <a:avLst/>
          </a:prstGeom>
          <a:solidFill>
            <a:srgbClr val="6B735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C24B2CCA-C11F-5145-8CFF-E43D20B72C86}"/>
              </a:ext>
            </a:extLst>
          </p:cNvPr>
          <p:cNvSpPr/>
          <p:nvPr/>
        </p:nvSpPr>
        <p:spPr>
          <a:xfrm rot="5400000">
            <a:off x="6037163" y="5232343"/>
            <a:ext cx="212760" cy="199168"/>
          </a:xfrm>
          <a:prstGeom prst="rightArrow">
            <a:avLst/>
          </a:prstGeom>
          <a:solidFill>
            <a:srgbClr val="6B735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6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CA48AE-72CC-4D4B-B85A-95060701DB95}"/>
              </a:ext>
            </a:extLst>
          </p:cNvPr>
          <p:cNvSpPr txBox="1"/>
          <p:nvPr/>
        </p:nvSpPr>
        <p:spPr>
          <a:xfrm>
            <a:off x="1817649" y="189571"/>
            <a:ext cx="834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7. Modelo de Economía Circular de EMASESA</a:t>
            </a:r>
          </a:p>
        </p:txBody>
      </p:sp>
      <p:pic>
        <p:nvPicPr>
          <p:cNvPr id="3" name="Imagen 2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260F3B0D-8432-B946-94D2-710EC4D5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82380C-372F-FD42-AD2D-9D96CC5F7A83}"/>
              </a:ext>
            </a:extLst>
          </p:cNvPr>
          <p:cNvSpPr txBox="1"/>
          <p:nvPr/>
        </p:nvSpPr>
        <p:spPr>
          <a:xfrm>
            <a:off x="1739724" y="944778"/>
            <a:ext cx="67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Actuaciones de EMASESA para implementar la Economía Circular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531A646-D250-FB49-B27F-7C7221C12424}"/>
              </a:ext>
            </a:extLst>
          </p:cNvPr>
          <p:cNvSpPr>
            <a:spLocks/>
          </p:cNvSpPr>
          <p:nvPr/>
        </p:nvSpPr>
        <p:spPr>
          <a:xfrm>
            <a:off x="1595626" y="1541118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889DA2C-7F3F-D449-99C1-625FA0B4FE93}"/>
              </a:ext>
            </a:extLst>
          </p:cNvPr>
          <p:cNvSpPr/>
          <p:nvPr/>
        </p:nvSpPr>
        <p:spPr>
          <a:xfrm>
            <a:off x="3978289" y="3476441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1B77898-FF97-D64B-95EC-7B3459EADAD2}"/>
              </a:ext>
            </a:extLst>
          </p:cNvPr>
          <p:cNvSpPr/>
          <p:nvPr/>
        </p:nvSpPr>
        <p:spPr>
          <a:xfrm>
            <a:off x="1619572" y="3517679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05FE8C5-AEF2-744C-A4B7-71F43642E602}"/>
              </a:ext>
            </a:extLst>
          </p:cNvPr>
          <p:cNvSpPr/>
          <p:nvPr/>
        </p:nvSpPr>
        <p:spPr>
          <a:xfrm>
            <a:off x="3933923" y="1542936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8005C08-B70C-6C47-8F67-D1495B17B689}"/>
              </a:ext>
            </a:extLst>
          </p:cNvPr>
          <p:cNvSpPr/>
          <p:nvPr/>
        </p:nvSpPr>
        <p:spPr>
          <a:xfrm>
            <a:off x="6408541" y="1528390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E24442D-DF06-7F4E-A981-078D9F38ED38}"/>
              </a:ext>
            </a:extLst>
          </p:cNvPr>
          <p:cNvSpPr/>
          <p:nvPr/>
        </p:nvSpPr>
        <p:spPr>
          <a:xfrm>
            <a:off x="6408541" y="3519557"/>
            <a:ext cx="1692000" cy="1548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2A0A7A-5C01-7D4A-B2D0-E2D015CE7662}"/>
              </a:ext>
            </a:extLst>
          </p:cNvPr>
          <p:cNvSpPr txBox="1"/>
          <p:nvPr/>
        </p:nvSpPr>
        <p:spPr>
          <a:xfrm>
            <a:off x="1605285" y="1838064"/>
            <a:ext cx="1672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Optimización del sistema de abastecimiento y saneamiento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0C2986-0CA5-524E-A8F3-31E699CA1F0E}"/>
              </a:ext>
            </a:extLst>
          </p:cNvPr>
          <p:cNvSpPr txBox="1"/>
          <p:nvPr/>
        </p:nvSpPr>
        <p:spPr>
          <a:xfrm>
            <a:off x="3978289" y="1770500"/>
            <a:ext cx="1739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Gestión de la demanda para mejorar la eficiencia y ahorro del agua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AA600F-68D1-5646-A1E1-A7EE127F38B8}"/>
              </a:ext>
            </a:extLst>
          </p:cNvPr>
          <p:cNvSpPr txBox="1"/>
          <p:nvPr/>
        </p:nvSpPr>
        <p:spPr>
          <a:xfrm>
            <a:off x="6602194" y="1933058"/>
            <a:ext cx="1304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Fomento de la reutilización del agua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C87AEF2-5146-F445-AF00-C0367A42236C}"/>
              </a:ext>
            </a:extLst>
          </p:cNvPr>
          <p:cNvSpPr txBox="1"/>
          <p:nvPr/>
        </p:nvSpPr>
        <p:spPr>
          <a:xfrm>
            <a:off x="1712865" y="3970669"/>
            <a:ext cx="1505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Promoción de la gestión sostenible del drenaje pluvial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D6B475-98F7-844C-9C65-9D74B9B6863D}"/>
              </a:ext>
            </a:extLst>
          </p:cNvPr>
          <p:cNvSpPr txBox="1"/>
          <p:nvPr/>
        </p:nvSpPr>
        <p:spPr>
          <a:xfrm>
            <a:off x="4103782" y="3836974"/>
            <a:ext cx="1522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Fomento de la reutilización de  los lodos de depuración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82EA15D-07A1-C449-8409-77AD3C2583DE}"/>
              </a:ext>
            </a:extLst>
          </p:cNvPr>
          <p:cNvSpPr txBox="1"/>
          <p:nvPr/>
        </p:nvSpPr>
        <p:spPr>
          <a:xfrm>
            <a:off x="6408542" y="3767723"/>
            <a:ext cx="16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accent4">
                    <a:lumMod val="50000"/>
                  </a:schemeClr>
                </a:solidFill>
              </a:rPr>
              <a:t>Gestión de Residuos de Construcción y Demolición derivados de la actividad empresarial </a:t>
            </a:r>
          </a:p>
        </p:txBody>
      </p:sp>
      <p:sp>
        <p:nvSpPr>
          <p:cNvPr id="6" name="Cheurón 5">
            <a:extLst>
              <a:ext uri="{FF2B5EF4-FFF2-40B4-BE49-F238E27FC236}">
                <a16:creationId xmlns:a16="http://schemas.microsoft.com/office/drawing/2014/main" id="{886C0E07-4058-A24D-9BF1-78C2CBBDAB32}"/>
              </a:ext>
            </a:extLst>
          </p:cNvPr>
          <p:cNvSpPr/>
          <p:nvPr/>
        </p:nvSpPr>
        <p:spPr>
          <a:xfrm>
            <a:off x="8374566" y="2247553"/>
            <a:ext cx="814039" cy="246178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422D33-0BE0-8E47-8557-FB5313974B6A}"/>
              </a:ext>
            </a:extLst>
          </p:cNvPr>
          <p:cNvSpPr txBox="1"/>
          <p:nvPr/>
        </p:nvSpPr>
        <p:spPr>
          <a:xfrm>
            <a:off x="9807365" y="2315117"/>
            <a:ext cx="2129883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Reutilización de las arenas de la red de saneamiento de las obras de EMASESA.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La Codigestión.</a:t>
            </a:r>
          </a:p>
        </p:txBody>
      </p:sp>
    </p:spTree>
    <p:extLst>
      <p:ext uri="{BB962C8B-B14F-4D97-AF65-F5344CB8AC3E}">
        <p14:creationId xmlns:p14="http://schemas.microsoft.com/office/powerpoint/2010/main" val="2673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1F763685-5725-BF4A-81EB-49A059BFC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55BEF3-4A2A-3A4A-A4FD-1B058F4495C8}"/>
              </a:ext>
            </a:extLst>
          </p:cNvPr>
          <p:cNvSpPr txBox="1"/>
          <p:nvPr/>
        </p:nvSpPr>
        <p:spPr>
          <a:xfrm>
            <a:off x="2271252" y="442452"/>
            <a:ext cx="722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8. La Codigestión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7E2CC3-B651-AE47-921E-905C68C0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397" y="4070195"/>
            <a:ext cx="6839616" cy="236838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1B1C1F1-8635-544D-A99A-6981E5ED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736490"/>
              </p:ext>
            </p:extLst>
          </p:nvPr>
        </p:nvGraphicFramePr>
        <p:xfrm>
          <a:off x="290825" y="1048729"/>
          <a:ext cx="4278851" cy="33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2E4C749-F277-894B-86BF-ECF145D27E5F}"/>
              </a:ext>
            </a:extLst>
          </p:cNvPr>
          <p:cNvSpPr txBox="1"/>
          <p:nvPr/>
        </p:nvSpPr>
        <p:spPr>
          <a:xfrm>
            <a:off x="4944440" y="2188406"/>
            <a:ext cx="3010829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Puesta en marcha por EMASESA del proyecto de Codigestión (2012).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D4A2C2-4298-1041-B0B2-8867DBAB2511}"/>
              </a:ext>
            </a:extLst>
          </p:cNvPr>
          <p:cNvSpPr txBox="1"/>
          <p:nvPr/>
        </p:nvSpPr>
        <p:spPr>
          <a:xfrm>
            <a:off x="8330033" y="1911407"/>
            <a:ext cx="3708000" cy="1477328"/>
          </a:xfrm>
          <a:prstGeom prst="rect">
            <a:avLst/>
          </a:prstGeom>
          <a:solidFill>
            <a:srgbClr val="7FB5C8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Tratamiento de los lodos procedentes de los procesos de depuración, para así producir biogás útil para generar energía y reducir la consumida por las EDAR en este proceso. </a:t>
            </a:r>
          </a:p>
        </p:txBody>
      </p:sp>
    </p:spTree>
    <p:extLst>
      <p:ext uri="{BB962C8B-B14F-4D97-AF65-F5344CB8AC3E}">
        <p14:creationId xmlns:p14="http://schemas.microsoft.com/office/powerpoint/2010/main" val="42709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DE9E3F25-F71F-3A47-8F5F-185FAEF001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8D91FE-D579-1542-B31A-EEAF45F4452B}"/>
              </a:ext>
            </a:extLst>
          </p:cNvPr>
          <p:cNvSpPr txBox="1"/>
          <p:nvPr/>
        </p:nvSpPr>
        <p:spPr>
          <a:xfrm>
            <a:off x="3043084" y="609000"/>
            <a:ext cx="610583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La Codigestión en las EDAR de EMASESA ha generado en 2017 17.476 MWh, lo que representa un 34% del consumo eléctrico total de la compañía.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3B641DA4-445C-C649-B22E-E589A8F2D6BE}"/>
              </a:ext>
            </a:extLst>
          </p:cNvPr>
          <p:cNvSpPr/>
          <p:nvPr/>
        </p:nvSpPr>
        <p:spPr>
          <a:xfrm>
            <a:off x="5743597" y="1662621"/>
            <a:ext cx="278781" cy="5241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CCE744-B8FE-6341-8E8B-CBF833B12CCB}"/>
              </a:ext>
            </a:extLst>
          </p:cNvPr>
          <p:cNvSpPr txBox="1"/>
          <p:nvPr/>
        </p:nvSpPr>
        <p:spPr>
          <a:xfrm>
            <a:off x="3043084" y="2246844"/>
            <a:ext cx="6105832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Ahorro de 6.815 toneladas de CO2.</a:t>
            </a:r>
          </a:p>
          <a:p>
            <a:pPr algn="ctr"/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Disminución de la carga contaminante y la emisión de gases de efecto invernadero.</a:t>
            </a:r>
          </a:p>
          <a:p>
            <a:pPr algn="ctr"/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Incremento de la producción de biogás y de producción de energía eléctrica en las EDAR.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53763DEC-F332-104C-A456-C15DED05132F}"/>
              </a:ext>
            </a:extLst>
          </p:cNvPr>
          <p:cNvSpPr/>
          <p:nvPr/>
        </p:nvSpPr>
        <p:spPr>
          <a:xfrm>
            <a:off x="5743597" y="3651514"/>
            <a:ext cx="278781" cy="6946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0D6235-D5EC-EA4B-BAAA-6DC71BE39872}"/>
              </a:ext>
            </a:extLst>
          </p:cNvPr>
          <p:cNvSpPr txBox="1"/>
          <p:nvPr/>
        </p:nvSpPr>
        <p:spPr>
          <a:xfrm>
            <a:off x="3043084" y="4427390"/>
            <a:ext cx="6105832" cy="919749"/>
          </a:xfrm>
          <a:prstGeom prst="rect">
            <a:avLst/>
          </a:prstGeom>
          <a:solidFill>
            <a:srgbClr val="7FB5C8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Objetivo final de la Codigestión: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Plena autosuficiencia energética de las EDAR y compartir su modelo de gestión con otras empresas. </a:t>
            </a:r>
          </a:p>
        </p:txBody>
      </p:sp>
    </p:spTree>
    <p:extLst>
      <p:ext uri="{BB962C8B-B14F-4D97-AF65-F5344CB8AC3E}">
        <p14:creationId xmlns:p14="http://schemas.microsoft.com/office/powerpoint/2010/main" val="40216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FC4274-34C5-A049-B991-6F9F3A7AFFD9}"/>
              </a:ext>
            </a:extLst>
          </p:cNvPr>
          <p:cNvSpPr txBox="1"/>
          <p:nvPr/>
        </p:nvSpPr>
        <p:spPr>
          <a:xfrm>
            <a:off x="3351980" y="1307729"/>
            <a:ext cx="60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Imagen 1. Naranjas recogidas de la ciudad de Sevilla en EDAR de EMASESA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A9FEE1-AF65-7241-A762-91817A46CA2E}"/>
              </a:ext>
            </a:extLst>
          </p:cNvPr>
          <p:cNvSpPr txBox="1"/>
          <p:nvPr/>
        </p:nvSpPr>
        <p:spPr>
          <a:xfrm>
            <a:off x="5147327" y="5791404"/>
            <a:ext cx="4360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Fuente: EMASESA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2A1CE-531F-5B47-9438-5EFDFD9BE27F}"/>
              </a:ext>
            </a:extLst>
          </p:cNvPr>
          <p:cNvSpPr txBox="1"/>
          <p:nvPr/>
        </p:nvSpPr>
        <p:spPr>
          <a:xfrm>
            <a:off x="2313878" y="490644"/>
            <a:ext cx="778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Proyecto de recuperación de las naranjas de Sevilla</a:t>
            </a:r>
          </a:p>
        </p:txBody>
      </p:sp>
      <p:pic>
        <p:nvPicPr>
          <p:cNvPr id="8" name="Imagen 7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913155EE-3BB6-8441-B827-4DD850522F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pic>
        <p:nvPicPr>
          <p:cNvPr id="3" name="Imagen 2" descr="Imagen que contiene exterior, edificio, naranja, grande&#10;&#10;Descripción generada automáticamente">
            <a:extLst>
              <a:ext uri="{FF2B5EF4-FFF2-40B4-BE49-F238E27FC236}">
                <a16:creationId xmlns:a16="http://schemas.microsoft.com/office/drawing/2014/main" id="{791BD596-F131-9742-9132-AE0BE6A176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175000" y="1892504"/>
            <a:ext cx="5842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F50F35C6-2A8F-8141-8173-68E45A43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996" r="1406" b="11480"/>
          <a:stretch/>
        </p:blipFill>
        <p:spPr>
          <a:xfrm>
            <a:off x="0" y="5477943"/>
            <a:ext cx="4562705" cy="1380057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5" name="Redondear rectángulo de esquina diagonal 4">
            <a:extLst>
              <a:ext uri="{FF2B5EF4-FFF2-40B4-BE49-F238E27FC236}">
                <a16:creationId xmlns:a16="http://schemas.microsoft.com/office/drawing/2014/main" id="{BEEC027C-6AAA-6A40-A845-A05048EF17EB}"/>
              </a:ext>
            </a:extLst>
          </p:cNvPr>
          <p:cNvSpPr/>
          <p:nvPr/>
        </p:nvSpPr>
        <p:spPr>
          <a:xfrm>
            <a:off x="2827762" y="1132489"/>
            <a:ext cx="6601522" cy="4593022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D1B24E-9223-4849-B762-59D69788D1D9}"/>
              </a:ext>
            </a:extLst>
          </p:cNvPr>
          <p:cNvSpPr txBox="1"/>
          <p:nvPr/>
        </p:nvSpPr>
        <p:spPr>
          <a:xfrm>
            <a:off x="959006" y="159134"/>
            <a:ext cx="955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9. Beneficios reportados por la aplicación de la Economía Circular en EMASESA.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B4BCBD-DA2C-0C4B-A849-0E0376D57C11}"/>
              </a:ext>
            </a:extLst>
          </p:cNvPr>
          <p:cNvSpPr txBox="1"/>
          <p:nvPr/>
        </p:nvSpPr>
        <p:spPr>
          <a:xfrm>
            <a:off x="3514493" y="1305341"/>
            <a:ext cx="5163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Adopción de modelos sostenibles de negocio, prestación de servicios y consumo.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Generación de nuevas oportunidades de empleo y riqueza.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Minimización de las externalidades negativas y reducción de la huella ecológica.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Mayor colaboración de los actores públicos, del sector privado y la sociedad.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Reducción de la generación de residuos, emisiones y vertidos.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Mayor transparencia 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Mejora de los conocimientos y capacidades de los trabajadores.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Minimización del despilfarro de agua en sectores grandes.</a:t>
            </a:r>
          </a:p>
        </p:txBody>
      </p:sp>
    </p:spTree>
    <p:extLst>
      <p:ext uri="{BB962C8B-B14F-4D97-AF65-F5344CB8AC3E}">
        <p14:creationId xmlns:p14="http://schemas.microsoft.com/office/powerpoint/2010/main" val="2292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C0C7D0-1B8F-3B46-9917-C4B283EC1032}"/>
              </a:ext>
            </a:extLst>
          </p:cNvPr>
          <p:cNvSpPr txBox="1"/>
          <p:nvPr/>
        </p:nvSpPr>
        <p:spPr>
          <a:xfrm>
            <a:off x="4416812" y="196446"/>
            <a:ext cx="507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10. Conclusiones</a:t>
            </a:r>
          </a:p>
        </p:txBody>
      </p:sp>
      <p:pic>
        <p:nvPicPr>
          <p:cNvPr id="5" name="Imagen 4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AA7C7F10-F947-8545-BCD1-21681372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4B397BD-88F1-DA4C-8A25-A84FF7BE1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702831"/>
              </p:ext>
            </p:extLst>
          </p:nvPr>
        </p:nvGraphicFramePr>
        <p:xfrm>
          <a:off x="2054303" y="853481"/>
          <a:ext cx="92530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5243DD1-197E-DB49-85A7-88C1288A6CD0}"/>
              </a:ext>
            </a:extLst>
          </p:cNvPr>
          <p:cNvSpPr txBox="1"/>
          <p:nvPr/>
        </p:nvSpPr>
        <p:spPr>
          <a:xfrm>
            <a:off x="7274933" y="2824150"/>
            <a:ext cx="168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accent4">
                    <a:lumMod val="50000"/>
                  </a:schemeClr>
                </a:solidFill>
              </a:rPr>
              <a:t>Muestra de los beneficios y ventajas de la Economía Circular puesta en marcha por las empresas.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834801-9F3B-5448-952D-93ABB191BEE6}"/>
              </a:ext>
            </a:extLst>
          </p:cNvPr>
          <p:cNvSpPr txBox="1"/>
          <p:nvPr/>
        </p:nvSpPr>
        <p:spPr>
          <a:xfrm>
            <a:off x="4337825" y="1093688"/>
            <a:ext cx="1880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accent4">
                    <a:lumMod val="50000"/>
                  </a:schemeClr>
                </a:solidFill>
              </a:rPr>
              <a:t>Aumento del volumen de residuos, provocando impactos ambientales y un desequilibrio en el modelo lineal.</a:t>
            </a:r>
          </a:p>
        </p:txBody>
      </p:sp>
    </p:spTree>
    <p:extLst>
      <p:ext uri="{BB962C8B-B14F-4D97-AF65-F5344CB8AC3E}">
        <p14:creationId xmlns:p14="http://schemas.microsoft.com/office/powerpoint/2010/main" val="30691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67BBB7-3CAF-9949-82E3-87A0C7D57EEB}"/>
              </a:ext>
            </a:extLst>
          </p:cNvPr>
          <p:cNvSpPr txBox="1"/>
          <p:nvPr/>
        </p:nvSpPr>
        <p:spPr>
          <a:xfrm>
            <a:off x="1614429" y="2682859"/>
            <a:ext cx="9386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rgbClr val="6B7355"/>
                </a:solidFill>
              </a:rPr>
              <a:t>¡Muchas gracias por su atención!</a:t>
            </a:r>
          </a:p>
        </p:txBody>
      </p:sp>
      <p:pic>
        <p:nvPicPr>
          <p:cNvPr id="5" name="Imagen 4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016EC085-36BF-7A48-8CC4-80BBD716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229E35E-9E39-3843-AC3E-BC20649DC978}"/>
              </a:ext>
            </a:extLst>
          </p:cNvPr>
          <p:cNvSpPr txBox="1"/>
          <p:nvPr/>
        </p:nvSpPr>
        <p:spPr>
          <a:xfrm>
            <a:off x="3100039" y="847493"/>
            <a:ext cx="58989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solidFill>
                  <a:schemeClr val="accent4">
                    <a:lumMod val="50000"/>
                  </a:schemeClr>
                </a:solidFill>
              </a:rPr>
              <a:t>“Una ecología saludable es la base para una</a:t>
            </a:r>
          </a:p>
          <a:p>
            <a:pPr algn="ctr"/>
            <a:r>
              <a:rPr lang="es-ES" sz="2400" i="1" dirty="0">
                <a:solidFill>
                  <a:schemeClr val="accent4">
                    <a:lumMod val="50000"/>
                  </a:schemeClr>
                </a:solidFill>
              </a:rPr>
              <a:t>economía saludable”</a:t>
            </a:r>
          </a:p>
          <a:p>
            <a:pPr algn="ctr"/>
            <a:endParaRPr lang="es-ES" sz="2400" i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Claudine Schneider</a:t>
            </a:r>
          </a:p>
          <a:p>
            <a:pPr algn="ctr"/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725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08B59-59B6-0644-A3F1-39742B7B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4" y="999773"/>
            <a:ext cx="9523331" cy="4122818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Introducción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¿Qué es la Economía Circular?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Economía Lineal vs. Economía Circular.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La responsabilidad social de la empresa en la Economía Circular.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Metodología.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Análisis de caso: EMASESA.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Modelo de Economía Circular de EMASESA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La Codigestión 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Beneficios reportados por la aplicación de la Economía Circular en EMASESA.</a:t>
            </a:r>
          </a:p>
          <a:p>
            <a:pPr marL="342900" indent="-342900" algn="just">
              <a:buAutoNum type="arabicPeriod"/>
            </a:pPr>
            <a:r>
              <a:rPr lang="es-ES" sz="8000" dirty="0">
                <a:solidFill>
                  <a:schemeClr val="accent4">
                    <a:lumMod val="75000"/>
                  </a:schemeClr>
                </a:solidFill>
              </a:rPr>
              <a:t>Conclusiones </a:t>
            </a:r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576501-FAF5-024B-B878-1752BC6B7AD8}"/>
              </a:ext>
            </a:extLst>
          </p:cNvPr>
          <p:cNvSpPr txBox="1"/>
          <p:nvPr/>
        </p:nvSpPr>
        <p:spPr>
          <a:xfrm>
            <a:off x="3388518" y="312770"/>
            <a:ext cx="541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ÍNDICE </a:t>
            </a:r>
          </a:p>
        </p:txBody>
      </p:sp>
      <p:pic>
        <p:nvPicPr>
          <p:cNvPr id="6" name="Imagen 5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BC4A3CB1-BA6A-D34A-BA32-53BA904C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702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ADA805-9510-ED49-82CA-00E97739FEA5}"/>
              </a:ext>
            </a:extLst>
          </p:cNvPr>
          <p:cNvSpPr txBox="1"/>
          <p:nvPr/>
        </p:nvSpPr>
        <p:spPr>
          <a:xfrm>
            <a:off x="2273300" y="247397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>
                    <a:lumMod val="50000"/>
                  </a:schemeClr>
                </a:solidFill>
              </a:rPr>
              <a:t>1. Introducción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2FE9D96-0A0C-4848-A245-36E7065E5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787746"/>
              </p:ext>
            </p:extLst>
          </p:nvPr>
        </p:nvGraphicFramePr>
        <p:xfrm>
          <a:off x="622924" y="-704537"/>
          <a:ext cx="9975122" cy="626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abajo 8">
            <a:extLst>
              <a:ext uri="{FF2B5EF4-FFF2-40B4-BE49-F238E27FC236}">
                <a16:creationId xmlns:a16="http://schemas.microsoft.com/office/drawing/2014/main" id="{FDED6644-3E5F-CA4A-9391-309F9CA03C46}"/>
              </a:ext>
            </a:extLst>
          </p:cNvPr>
          <p:cNvSpPr/>
          <p:nvPr/>
        </p:nvSpPr>
        <p:spPr>
          <a:xfrm>
            <a:off x="9155660" y="3710225"/>
            <a:ext cx="617928" cy="1154242"/>
          </a:xfrm>
          <a:prstGeom prst="downArrow">
            <a:avLst/>
          </a:prstGeom>
          <a:solidFill>
            <a:srgbClr val="7FB5C8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7FB5C8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F5FE5AD-ED63-2A4F-86D8-9DBA58A62746}"/>
              </a:ext>
            </a:extLst>
          </p:cNvPr>
          <p:cNvSpPr/>
          <p:nvPr/>
        </p:nvSpPr>
        <p:spPr>
          <a:xfrm>
            <a:off x="7124702" y="5000625"/>
            <a:ext cx="4841823" cy="1641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La Economía Circular como una alternativa sostenible</a:t>
            </a:r>
          </a:p>
        </p:txBody>
      </p:sp>
      <p:pic>
        <p:nvPicPr>
          <p:cNvPr id="11" name="Imagen 10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AB47F49F-9754-064D-831C-49C257EB841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0" y="5233916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212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7F4062-6A9F-1B40-ABB8-A74EC2A7E460}"/>
              </a:ext>
            </a:extLst>
          </p:cNvPr>
          <p:cNvSpPr txBox="1"/>
          <p:nvPr/>
        </p:nvSpPr>
        <p:spPr>
          <a:xfrm>
            <a:off x="2422473" y="134891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>
                    <a:lumMod val="50000"/>
                  </a:schemeClr>
                </a:solidFill>
              </a:rPr>
              <a:t>1. Introducción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20B90B9-A666-7F48-9EBE-6565354AF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269387"/>
              </p:ext>
            </p:extLst>
          </p:nvPr>
        </p:nvGraphicFramePr>
        <p:xfrm>
          <a:off x="2313878" y="841775"/>
          <a:ext cx="9075712" cy="578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4F3312A8-3E71-3F41-A227-2F5A96F7932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23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BB73D7-5FD5-F34E-B9C3-3DAA249029E3}"/>
              </a:ext>
            </a:extLst>
          </p:cNvPr>
          <p:cNvSpPr txBox="1"/>
          <p:nvPr/>
        </p:nvSpPr>
        <p:spPr>
          <a:xfrm>
            <a:off x="3648329" y="164252"/>
            <a:ext cx="613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6B7355"/>
                </a:solidFill>
              </a:rPr>
              <a:t>2. ¿Qué es la Economía Circular?</a:t>
            </a:r>
          </a:p>
        </p:txBody>
      </p:sp>
      <p:pic>
        <p:nvPicPr>
          <p:cNvPr id="4" name="Imagen 3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B5CF3500-B4AF-314B-9B67-64A28873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2258A86-1F6C-8949-913A-EF81BDFAF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923675"/>
              </p:ext>
            </p:extLst>
          </p:nvPr>
        </p:nvGraphicFramePr>
        <p:xfrm>
          <a:off x="2571646" y="913279"/>
          <a:ext cx="8940800" cy="561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27AC9AC3-9AF6-AD45-9771-3342A0629D97}"/>
              </a:ext>
            </a:extLst>
          </p:cNvPr>
          <p:cNvSpPr/>
          <p:nvPr/>
        </p:nvSpPr>
        <p:spPr>
          <a:xfrm>
            <a:off x="6065186" y="3198605"/>
            <a:ext cx="1953719" cy="10980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Economía Circular</a:t>
            </a:r>
          </a:p>
        </p:txBody>
      </p:sp>
      <p:pic>
        <p:nvPicPr>
          <p:cNvPr id="9" name="Gráfico 8" descr="Ilustrador">
            <a:extLst>
              <a:ext uri="{FF2B5EF4-FFF2-40B4-BE49-F238E27FC236}">
                <a16:creationId xmlns:a16="http://schemas.microsoft.com/office/drawing/2014/main" id="{9E5C9883-0416-9A48-9EF1-09670214B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4915" y="1225666"/>
            <a:ext cx="654259" cy="654259"/>
          </a:xfrm>
          <a:prstGeom prst="rect">
            <a:avLst/>
          </a:prstGeom>
        </p:spPr>
      </p:pic>
      <p:pic>
        <p:nvPicPr>
          <p:cNvPr id="11" name="Gráfico 10" descr="Producción">
            <a:extLst>
              <a:ext uri="{FF2B5EF4-FFF2-40B4-BE49-F238E27FC236}">
                <a16:creationId xmlns:a16="http://schemas.microsoft.com/office/drawing/2014/main" id="{5819C0B3-E047-2E4A-8E1D-C316DAA386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1617" y="2206132"/>
            <a:ext cx="640830" cy="640830"/>
          </a:xfrm>
          <a:prstGeom prst="rect">
            <a:avLst/>
          </a:prstGeom>
        </p:spPr>
      </p:pic>
      <p:pic>
        <p:nvPicPr>
          <p:cNvPr id="13" name="Gráfico 12" descr="Entrega">
            <a:extLst>
              <a:ext uri="{FF2B5EF4-FFF2-40B4-BE49-F238E27FC236}">
                <a16:creationId xmlns:a16="http://schemas.microsoft.com/office/drawing/2014/main" id="{AE375542-74AA-E145-80BC-1CB290E2C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2032" y="4183824"/>
            <a:ext cx="796506" cy="796506"/>
          </a:xfrm>
          <a:prstGeom prst="rect">
            <a:avLst/>
          </a:prstGeom>
        </p:spPr>
      </p:pic>
      <p:pic>
        <p:nvPicPr>
          <p:cNvPr id="15" name="Gráfico 14" descr="Reciclaje">
            <a:extLst>
              <a:ext uri="{FF2B5EF4-FFF2-40B4-BE49-F238E27FC236}">
                <a16:creationId xmlns:a16="http://schemas.microsoft.com/office/drawing/2014/main" id="{D9627348-59F7-7D4C-BEC1-901BE19C3F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5762" y="6036100"/>
            <a:ext cx="493396" cy="493396"/>
          </a:xfrm>
          <a:prstGeom prst="rect">
            <a:avLst/>
          </a:prstGeom>
        </p:spPr>
      </p:pic>
      <p:pic>
        <p:nvPicPr>
          <p:cNvPr id="17" name="Gráfico 16" descr="Prohibido tirar basura">
            <a:extLst>
              <a:ext uri="{FF2B5EF4-FFF2-40B4-BE49-F238E27FC236}">
                <a16:creationId xmlns:a16="http://schemas.microsoft.com/office/drawing/2014/main" id="{6A9F8795-FE1D-C943-9957-002B88994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76713" y="5957898"/>
            <a:ext cx="571598" cy="571598"/>
          </a:xfrm>
          <a:prstGeom prst="rect">
            <a:avLst/>
          </a:prstGeom>
        </p:spPr>
      </p:pic>
      <p:pic>
        <p:nvPicPr>
          <p:cNvPr id="22" name="Gráfico 21" descr="Sostenibilidad">
            <a:extLst>
              <a:ext uri="{FF2B5EF4-FFF2-40B4-BE49-F238E27FC236}">
                <a16:creationId xmlns:a16="http://schemas.microsoft.com/office/drawing/2014/main" id="{80D98832-860E-DC4A-A9A5-28E74126C7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51494" y="4182750"/>
            <a:ext cx="752523" cy="752523"/>
          </a:xfrm>
          <a:prstGeom prst="rect">
            <a:avLst/>
          </a:prstGeom>
        </p:spPr>
      </p:pic>
      <p:pic>
        <p:nvPicPr>
          <p:cNvPr id="24" name="Gráfico 23" descr="Hoja">
            <a:extLst>
              <a:ext uri="{FF2B5EF4-FFF2-40B4-BE49-F238E27FC236}">
                <a16:creationId xmlns:a16="http://schemas.microsoft.com/office/drawing/2014/main" id="{453E09E2-C23C-2540-8F47-78542410F7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45482" y="2168032"/>
            <a:ext cx="640830" cy="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cuarto, tabla&#10;&#10;Descripción generada automáticamente">
            <a:extLst>
              <a:ext uri="{FF2B5EF4-FFF2-40B4-BE49-F238E27FC236}">
                <a16:creationId xmlns:a16="http://schemas.microsoft.com/office/drawing/2014/main" id="{AFFF87CD-A7B0-BF47-8CA9-84B436103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l="3884" r="3491"/>
          <a:stretch/>
        </p:blipFill>
        <p:spPr>
          <a:xfrm>
            <a:off x="226141" y="2237897"/>
            <a:ext cx="5869859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4009F5-A2C4-DD48-8EB7-FE4A546F3F2C}"/>
              </a:ext>
            </a:extLst>
          </p:cNvPr>
          <p:cNvSpPr txBox="1"/>
          <p:nvPr/>
        </p:nvSpPr>
        <p:spPr>
          <a:xfrm>
            <a:off x="2580807" y="299803"/>
            <a:ext cx="805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6B7355"/>
                </a:solidFill>
              </a:rPr>
              <a:t>3. Economía Lineal   vs.     Economía Circular </a:t>
            </a:r>
          </a:p>
        </p:txBody>
      </p:sp>
      <p:pic>
        <p:nvPicPr>
          <p:cNvPr id="3" name="Imagen 2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8D992275-C4FF-AD44-9066-8A055E1F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522583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E281CFF-68F9-964D-AE68-6655E17916A4}"/>
              </a:ext>
            </a:extLst>
          </p:cNvPr>
          <p:cNvSpPr txBox="1"/>
          <p:nvPr/>
        </p:nvSpPr>
        <p:spPr>
          <a:xfrm>
            <a:off x="3510118" y="1135626"/>
            <a:ext cx="586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Imagen 1. Economía Lineal vs. Economía Circular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B2CF44-A473-8C4B-8A51-C0D1457625FF}"/>
              </a:ext>
            </a:extLst>
          </p:cNvPr>
          <p:cNvSpPr txBox="1"/>
          <p:nvPr/>
        </p:nvSpPr>
        <p:spPr>
          <a:xfrm>
            <a:off x="5014451" y="5724202"/>
            <a:ext cx="56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Fuente:  ASA Startups.</a:t>
            </a:r>
          </a:p>
        </p:txBody>
      </p:sp>
      <p:pic>
        <p:nvPicPr>
          <p:cNvPr id="16" name="Imagen 15" descr="Imagen que contiene firmar, sostener, cd&#10;&#10;Descripción generada automáticamente">
            <a:extLst>
              <a:ext uri="{FF2B5EF4-FFF2-40B4-BE49-F238E27FC236}">
                <a16:creationId xmlns:a16="http://schemas.microsoft.com/office/drawing/2014/main" id="{9BAE727D-ED6F-C744-8992-17B89BD18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7" t="85" r="2371"/>
          <a:stretch/>
        </p:blipFill>
        <p:spPr>
          <a:xfrm>
            <a:off x="7713406" y="1756006"/>
            <a:ext cx="3967317" cy="36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1D22505E-5B3D-6C44-842E-12BF0F51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122591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B7340A-18E3-3849-ACBD-4D323FC7BFB4}"/>
              </a:ext>
            </a:extLst>
          </p:cNvPr>
          <p:cNvSpPr txBox="1"/>
          <p:nvPr/>
        </p:nvSpPr>
        <p:spPr>
          <a:xfrm>
            <a:off x="2580967" y="766916"/>
            <a:ext cx="712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Posibles beneficios del proceso de Economía Circular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6CFE7EC-3611-3D48-B4CE-EFD5F108A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71324"/>
              </p:ext>
            </p:extLst>
          </p:nvPr>
        </p:nvGraphicFramePr>
        <p:xfrm>
          <a:off x="825190" y="-258097"/>
          <a:ext cx="10861288" cy="747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3BAB264-CEAF-1D4F-8442-FA57D3EE1C51}"/>
              </a:ext>
            </a:extLst>
          </p:cNvPr>
          <p:cNvSpPr txBox="1"/>
          <p:nvPr/>
        </p:nvSpPr>
        <p:spPr>
          <a:xfrm>
            <a:off x="922673" y="1735409"/>
            <a:ext cx="3008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Conservación recursos naturales.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Reducción impacto ambiental y contaminación aérea, fluvial y terrestre.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Disminución de la huella ecológica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E518F1-8381-B94F-A7CE-3371DD66FBCF}"/>
              </a:ext>
            </a:extLst>
          </p:cNvPr>
          <p:cNvSpPr txBox="1"/>
          <p:nvPr/>
        </p:nvSpPr>
        <p:spPr>
          <a:xfrm>
            <a:off x="4627756" y="1527866"/>
            <a:ext cx="3632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Aumento de la productividad neta de los procesos económicos.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Ventaja competitiva para las nuevas empresas.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Incremento del PIB.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Crecimiento del número de puestos de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Ahorro de costes y aumento de la eficiencia.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D52627-D2BB-7E4A-9510-AEBA5B79514A}"/>
              </a:ext>
            </a:extLst>
          </p:cNvPr>
          <p:cNvSpPr txBox="1"/>
          <p:nvPr/>
        </p:nvSpPr>
        <p:spPr>
          <a:xfrm>
            <a:off x="8496631" y="1730508"/>
            <a:ext cx="2772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Mayor calidad de los empleos.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Consumidores beneficiados por productos duraderos.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Mejora del bienestar social.</a:t>
            </a:r>
          </a:p>
        </p:txBody>
      </p:sp>
    </p:spTree>
    <p:extLst>
      <p:ext uri="{BB962C8B-B14F-4D97-AF65-F5344CB8AC3E}">
        <p14:creationId xmlns:p14="http://schemas.microsoft.com/office/powerpoint/2010/main" val="17021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06021D-627B-B147-BD35-FE85C51FFF86}"/>
              </a:ext>
            </a:extLst>
          </p:cNvPr>
          <p:cNvSpPr txBox="1"/>
          <p:nvPr/>
        </p:nvSpPr>
        <p:spPr>
          <a:xfrm>
            <a:off x="2099187" y="366192"/>
            <a:ext cx="799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>
                    <a:lumMod val="50000"/>
                  </a:schemeClr>
                </a:solidFill>
              </a:rPr>
              <a:t>4. La responsabilidad social de la empresa en la Economía Circular.</a:t>
            </a:r>
          </a:p>
        </p:txBody>
      </p:sp>
      <p:pic>
        <p:nvPicPr>
          <p:cNvPr id="3" name="Imagen 2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3C863C4E-A182-524B-BC3D-A28620BB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270628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8F55C7D-DA5B-7F47-8D58-FD891DF43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180578"/>
              </p:ext>
            </p:extLst>
          </p:nvPr>
        </p:nvGraphicFramePr>
        <p:xfrm>
          <a:off x="479502" y="-501806"/>
          <a:ext cx="11473872" cy="686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7DC98205-FF15-9A4B-8D79-0C83D35B29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92" t="32194" r="108" b="25999"/>
          <a:stretch/>
        </p:blipFill>
        <p:spPr>
          <a:xfrm>
            <a:off x="6096000" y="5316573"/>
            <a:ext cx="1468246" cy="639398"/>
          </a:xfrm>
          <a:prstGeom prst="rect">
            <a:avLst/>
          </a:prstGeom>
        </p:spPr>
      </p:pic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5830433-DE57-2F4E-A9A8-15EA8CA49E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29286" r="281" b="29386"/>
          <a:stretch/>
        </p:blipFill>
        <p:spPr>
          <a:xfrm>
            <a:off x="6096000" y="4534930"/>
            <a:ext cx="2135825" cy="370268"/>
          </a:xfrm>
          <a:prstGeom prst="rect">
            <a:avLst/>
          </a:prstGeom>
        </p:spPr>
      </p:pic>
      <p:pic>
        <p:nvPicPr>
          <p:cNvPr id="6" name="Imagen 5" descr="Imagen que contiene persona, sostener, mano, florero&#10;&#10;Descripción generada automáticamente">
            <a:extLst>
              <a:ext uri="{FF2B5EF4-FFF2-40B4-BE49-F238E27FC236}">
                <a16:creationId xmlns:a16="http://schemas.microsoft.com/office/drawing/2014/main" id="{442177BA-A8E2-7744-8C32-FC85DB3F3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9311" y="4516847"/>
            <a:ext cx="3165041" cy="17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6DE081-0B31-3E48-95D6-6CBC909BDF8A}"/>
              </a:ext>
            </a:extLst>
          </p:cNvPr>
          <p:cNvSpPr txBox="1"/>
          <p:nvPr/>
        </p:nvSpPr>
        <p:spPr>
          <a:xfrm>
            <a:off x="2965450" y="368300"/>
            <a:ext cx="6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>
                    <a:lumMod val="50000"/>
                  </a:schemeClr>
                </a:solidFill>
              </a:rPr>
              <a:t>5. Metodología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2750F9F-520F-0744-B42E-47E8EA704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173283"/>
              </p:ext>
            </p:extLst>
          </p:nvPr>
        </p:nvGraphicFramePr>
        <p:xfrm>
          <a:off x="3076574" y="1341966"/>
          <a:ext cx="6261099" cy="391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Imagen que contiene electrónica, cd&#10;&#10;Descripción generada automáticamente">
            <a:extLst>
              <a:ext uri="{FF2B5EF4-FFF2-40B4-BE49-F238E27FC236}">
                <a16:creationId xmlns:a16="http://schemas.microsoft.com/office/drawing/2014/main" id="{8ECB3160-51B6-4743-831E-75583C5D84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</a:blip>
          <a:srcRect l="35585" t="19037" r="34910" b="16774"/>
          <a:stretch/>
        </p:blipFill>
        <p:spPr>
          <a:xfrm>
            <a:off x="7162800" y="1443566"/>
            <a:ext cx="1456142" cy="1663170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6B2BB86-8DDF-2E4C-AFCD-1C4333A5332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11600" y="3556000"/>
            <a:ext cx="1587500" cy="1587500"/>
          </a:xfrm>
          <a:prstGeom prst="rect">
            <a:avLst/>
          </a:prstGeom>
        </p:spPr>
      </p:pic>
      <p:pic>
        <p:nvPicPr>
          <p:cNvPr id="8" name="Imagen 7" descr="Imagen que contiene reloj, alimentos, taza&#10;&#10;Descripción generada automáticamente">
            <a:extLst>
              <a:ext uri="{FF2B5EF4-FFF2-40B4-BE49-F238E27FC236}">
                <a16:creationId xmlns:a16="http://schemas.microsoft.com/office/drawing/2014/main" id="{50DAB8B8-3C73-8F43-ACAD-357ECCE609B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0" y="5257800"/>
            <a:ext cx="4627756" cy="1735409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  <a:effectLst>
            <a:reflection endPos="0" dist="50800" dir="5400000" sy="-100000" algn="bl" rotWithShape="0"/>
            <a:softEdge rad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1563D0-4A66-2142-983F-95F6BD11E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528" y="2446176"/>
            <a:ext cx="1158455" cy="4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{ACDA5F30-E7C1-BA48-A3A7-9CBA251C3F8A}tf10001120</Template>
  <TotalTime>4245</TotalTime>
  <Words>987</Words>
  <Application>Microsoft Macintosh PowerPoint</Application>
  <PresentationFormat>Panorámica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Paquete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garcia hernandez</dc:creator>
  <cp:lastModifiedBy>elena garcia hernandez</cp:lastModifiedBy>
  <cp:revision>96</cp:revision>
  <dcterms:created xsi:type="dcterms:W3CDTF">2020-09-02T10:26:14Z</dcterms:created>
  <dcterms:modified xsi:type="dcterms:W3CDTF">2020-09-23T08:01:39Z</dcterms:modified>
</cp:coreProperties>
</file>